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16"/>
  </p:notesMasterIdLst>
  <p:sldIdLst>
    <p:sldId id="268" r:id="rId2"/>
    <p:sldId id="270" r:id="rId3"/>
    <p:sldId id="281" r:id="rId4"/>
    <p:sldId id="272" r:id="rId5"/>
    <p:sldId id="279" r:id="rId6"/>
    <p:sldId id="275" r:id="rId7"/>
    <p:sldId id="280" r:id="rId8"/>
    <p:sldId id="269" r:id="rId9"/>
    <p:sldId id="278" r:id="rId10"/>
    <p:sldId id="276" r:id="rId11"/>
    <p:sldId id="277" r:id="rId12"/>
    <p:sldId id="271" r:id="rId13"/>
    <p:sldId id="273" r:id="rId14"/>
    <p:sldId id="274" r:id="rId15"/>
  </p:sldIdLst>
  <p:sldSz cx="12192000" cy="121618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5C1"/>
    <a:srgbClr val="D16D5A"/>
    <a:srgbClr val="C34B6B"/>
    <a:srgbClr val="E1AC46"/>
    <a:srgbClr val="DB8E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55"/>
    <p:restoredTop sz="96291"/>
  </p:normalViewPr>
  <p:slideViewPr>
    <p:cSldViewPr snapToGrid="0" snapToObjects="1">
      <p:cViewPr>
        <p:scale>
          <a:sx n="90" d="100"/>
          <a:sy n="90" d="100"/>
        </p:scale>
        <p:origin x="144" y="-1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tiff>
</file>

<file path=ppt/media/image11.tiff>
</file>

<file path=ppt/media/image12.JPG>
</file>

<file path=ppt/media/image13.JPG>
</file>

<file path=ppt/media/image14.JPG>
</file>

<file path=ppt/media/image15.JPG>
</file>

<file path=ppt/media/image16.JPG>
</file>

<file path=ppt/media/image17.tiff>
</file>

<file path=ppt/media/image18.tiff>
</file>

<file path=ppt/media/image19.tiff>
</file>

<file path=ppt/media/image2.JPG>
</file>

<file path=ppt/media/image20.tiff>
</file>

<file path=ppt/media/image21.JPG>
</file>

<file path=ppt/media/image22.JPG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JPG>
</file>

<file path=ppt/media/image30.tiff>
</file>

<file path=ppt/media/image31.tiff>
</file>

<file path=ppt/media/image32.tiff>
</file>

<file path=ppt/media/image33.tiff>
</file>

<file path=ppt/media/image34.tiff>
</file>

<file path=ppt/media/image35.tiff>
</file>

<file path=ppt/media/image36.tiff>
</file>

<file path=ppt/media/image37.tiff>
</file>

<file path=ppt/media/image38.tiff>
</file>

<file path=ppt/media/image39.JPG>
</file>

<file path=ppt/media/image4.JPG>
</file>

<file path=ppt/media/image40.tiff>
</file>

<file path=ppt/media/image41.tiff>
</file>

<file path=ppt/media/image42.tiff>
</file>

<file path=ppt/media/image43.tiff>
</file>

<file path=ppt/media/image44.tiff>
</file>

<file path=ppt/media/image45.tiff>
</file>

<file path=ppt/media/image46.tiff>
</file>

<file path=ppt/media/image47.tiff>
</file>

<file path=ppt/media/image48.tiff>
</file>

<file path=ppt/media/image49.tiff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56.png>
</file>

<file path=ppt/media/image57.png>
</file>

<file path=ppt/media/image6.jpg>
</file>

<file path=ppt/media/image7.jpg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9B42F-3AC8-C141-9F46-B70E7A4B9C4B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882775" y="1143000"/>
            <a:ext cx="309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1CA5B2-5566-414D-8549-FBCB55E980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90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882775" y="1143000"/>
            <a:ext cx="30924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Figure 6: </a:t>
            </a:r>
            <a:r>
              <a:rPr lang="en-US" sz="1200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Gonad stage and sex before pH treatment (n=54) and after 52 days in ambient pH (7.82±0.02, n=39) and low pH (7.31±0.02, n=39). Gonad developed during the 52 days in both treatments, but oysters in low pH had significantly less developed gonad compared to ambient pH (Fisher’s Exact Test, p=0.00829). Sex ratios did not differ significantly between treatments. Example stage 1, 2 and 3 gonad sections are shown for female-only and male-only oysters.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DE86CD6A-BD9D-B14F-8029-09563540C28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56317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1DAF656E-C18E-664D-9C92-1AEF1A4CF3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Stage 4 male:  NF6-#7</a:t>
            </a:r>
          </a:p>
          <a:p>
            <a:r>
              <a:rPr lang="en-US" dirty="0"/>
              <a:t>Stage 4 herm: NF6-#6</a:t>
            </a:r>
          </a:p>
          <a:p>
            <a:r>
              <a:rPr lang="en-US" dirty="0"/>
              <a:t>Stage 0: SN6-31</a:t>
            </a:r>
          </a:p>
        </p:txBody>
      </p:sp>
    </p:spTree>
    <p:extLst>
      <p:ext uri="{BB962C8B-B14F-4D97-AF65-F5344CB8AC3E}">
        <p14:creationId xmlns:p14="http://schemas.microsoft.com/office/powerpoint/2010/main" val="30312128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839361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3076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192239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5574705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1990376"/>
            <a:ext cx="10363200" cy="4234121"/>
          </a:xfrm>
        </p:spPr>
        <p:txBody>
          <a:bodyPr anchor="b"/>
          <a:lstStyle>
            <a:lvl1pPr algn="ctr"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6387781"/>
            <a:ext cx="9144000" cy="2936295"/>
          </a:xfrm>
        </p:spPr>
        <p:txBody>
          <a:bodyPr/>
          <a:lstStyle>
            <a:lvl1pPr marL="0" indent="0" algn="ctr">
              <a:buNone/>
              <a:defRPr sz="3200"/>
            </a:lvl1pPr>
            <a:lvl2pPr marL="609585" indent="0" algn="ctr">
              <a:buNone/>
              <a:defRPr sz="2667"/>
            </a:lvl2pPr>
            <a:lvl3pPr marL="1219170" indent="0" algn="ctr">
              <a:buNone/>
              <a:defRPr sz="2400"/>
            </a:lvl3pPr>
            <a:lvl4pPr marL="1828754" indent="0" algn="ctr">
              <a:buNone/>
              <a:defRPr sz="2133"/>
            </a:lvl4pPr>
            <a:lvl5pPr marL="2438339" indent="0" algn="ctr">
              <a:buNone/>
              <a:defRPr sz="2133"/>
            </a:lvl5pPr>
            <a:lvl6pPr marL="3047924" indent="0" algn="ctr">
              <a:buNone/>
              <a:defRPr sz="2133"/>
            </a:lvl6pPr>
            <a:lvl7pPr marL="3657509" indent="0" algn="ctr">
              <a:buNone/>
              <a:defRPr sz="2133"/>
            </a:lvl7pPr>
            <a:lvl8pPr marL="4267093" indent="0" algn="ctr">
              <a:buNone/>
              <a:defRPr sz="2133"/>
            </a:lvl8pPr>
            <a:lvl9pPr marL="4876678" indent="0" algn="ctr">
              <a:buNone/>
              <a:defRPr sz="2133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098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7260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1" y="647505"/>
            <a:ext cx="2628900" cy="1030659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1" y="647505"/>
            <a:ext cx="7734300" cy="1030659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8467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5038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1" y="3032017"/>
            <a:ext cx="10515600" cy="5058986"/>
          </a:xfrm>
        </p:spPr>
        <p:txBody>
          <a:bodyPr anchor="b"/>
          <a:lstStyle>
            <a:lvl1pPr>
              <a:defRPr sz="8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1" y="8138863"/>
            <a:ext cx="10515600" cy="2660401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609585" indent="0">
              <a:buNone/>
              <a:defRPr sz="2667">
                <a:solidFill>
                  <a:schemeClr val="tx1">
                    <a:tint val="75000"/>
                  </a:schemeClr>
                </a:solidFill>
              </a:defRPr>
            </a:lvl2pPr>
            <a:lvl3pPr marL="121917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3pPr>
            <a:lvl4pPr marL="182875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4pPr>
            <a:lvl5pPr marL="243833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5pPr>
            <a:lvl6pPr marL="3047924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6pPr>
            <a:lvl7pPr marL="3657509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7pPr>
            <a:lvl8pPr marL="4267093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8pPr>
            <a:lvl9pPr marL="4876678" indent="0">
              <a:buNone/>
              <a:defRPr sz="213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9748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3237527"/>
            <a:ext cx="5181600" cy="77165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3237527"/>
            <a:ext cx="5181600" cy="77165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0528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647508"/>
            <a:ext cx="10515600" cy="235072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9" y="2981340"/>
            <a:ext cx="5157787" cy="146110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9" y="4442449"/>
            <a:ext cx="5157787" cy="6534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1" y="2981340"/>
            <a:ext cx="5183188" cy="1461109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585" indent="0">
              <a:buNone/>
              <a:defRPr sz="2667" b="1"/>
            </a:lvl2pPr>
            <a:lvl3pPr marL="1219170" indent="0">
              <a:buNone/>
              <a:defRPr sz="2400" b="1"/>
            </a:lvl3pPr>
            <a:lvl4pPr marL="1828754" indent="0">
              <a:buNone/>
              <a:defRPr sz="2133" b="1"/>
            </a:lvl4pPr>
            <a:lvl5pPr marL="2438339" indent="0">
              <a:buNone/>
              <a:defRPr sz="2133" b="1"/>
            </a:lvl5pPr>
            <a:lvl6pPr marL="3047924" indent="0">
              <a:buNone/>
              <a:defRPr sz="2133" b="1"/>
            </a:lvl6pPr>
            <a:lvl7pPr marL="3657509" indent="0">
              <a:buNone/>
              <a:defRPr sz="2133" b="1"/>
            </a:lvl7pPr>
            <a:lvl8pPr marL="4267093" indent="0">
              <a:buNone/>
              <a:defRPr sz="2133" b="1"/>
            </a:lvl8pPr>
            <a:lvl9pPr marL="4876678" indent="0">
              <a:buNone/>
              <a:defRPr sz="2133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1" y="4442449"/>
            <a:ext cx="5183188" cy="6534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7979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1007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5187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0789"/>
            <a:ext cx="3932237" cy="2837762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1751082"/>
            <a:ext cx="6172200" cy="8642788"/>
          </a:xfrm>
        </p:spPr>
        <p:txBody>
          <a:bodyPr/>
          <a:lstStyle>
            <a:lvl1pPr>
              <a:defRPr sz="4267"/>
            </a:lvl1pPr>
            <a:lvl2pPr>
              <a:defRPr sz="3733"/>
            </a:lvl2pPr>
            <a:lvl3pPr>
              <a:defRPr sz="3200"/>
            </a:lvl3pPr>
            <a:lvl4pPr>
              <a:defRPr sz="2667"/>
            </a:lvl4pPr>
            <a:lvl5pPr>
              <a:defRPr sz="2667"/>
            </a:lvl5pPr>
            <a:lvl6pPr>
              <a:defRPr sz="2667"/>
            </a:lvl6pPr>
            <a:lvl7pPr>
              <a:defRPr sz="2667"/>
            </a:lvl7pPr>
            <a:lvl8pPr>
              <a:defRPr sz="2667"/>
            </a:lvl8pPr>
            <a:lvl9pPr>
              <a:defRPr sz="266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48551"/>
            <a:ext cx="3932237" cy="6759393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9428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810789"/>
            <a:ext cx="3932237" cy="2837762"/>
          </a:xfrm>
        </p:spPr>
        <p:txBody>
          <a:bodyPr anchor="b"/>
          <a:lstStyle>
            <a:lvl1pPr>
              <a:defRPr sz="4267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1751082"/>
            <a:ext cx="6172200" cy="8642788"/>
          </a:xfrm>
        </p:spPr>
        <p:txBody>
          <a:bodyPr anchor="t"/>
          <a:lstStyle>
            <a:lvl1pPr marL="0" indent="0">
              <a:buNone/>
              <a:defRPr sz="4267"/>
            </a:lvl1pPr>
            <a:lvl2pPr marL="609585" indent="0">
              <a:buNone/>
              <a:defRPr sz="3733"/>
            </a:lvl2pPr>
            <a:lvl3pPr marL="1219170" indent="0">
              <a:buNone/>
              <a:defRPr sz="3200"/>
            </a:lvl3pPr>
            <a:lvl4pPr marL="1828754" indent="0">
              <a:buNone/>
              <a:defRPr sz="2667"/>
            </a:lvl4pPr>
            <a:lvl5pPr marL="2438339" indent="0">
              <a:buNone/>
              <a:defRPr sz="2667"/>
            </a:lvl5pPr>
            <a:lvl6pPr marL="3047924" indent="0">
              <a:buNone/>
              <a:defRPr sz="2667"/>
            </a:lvl6pPr>
            <a:lvl7pPr marL="3657509" indent="0">
              <a:buNone/>
              <a:defRPr sz="2667"/>
            </a:lvl7pPr>
            <a:lvl8pPr marL="4267093" indent="0">
              <a:buNone/>
              <a:defRPr sz="2667"/>
            </a:lvl8pPr>
            <a:lvl9pPr marL="4876678" indent="0">
              <a:buNone/>
              <a:defRPr sz="266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3648551"/>
            <a:ext cx="3932237" cy="6759393"/>
          </a:xfrm>
        </p:spPr>
        <p:txBody>
          <a:bodyPr/>
          <a:lstStyle>
            <a:lvl1pPr marL="0" indent="0">
              <a:buNone/>
              <a:defRPr sz="2133"/>
            </a:lvl1pPr>
            <a:lvl2pPr marL="609585" indent="0">
              <a:buNone/>
              <a:defRPr sz="1867"/>
            </a:lvl2pPr>
            <a:lvl3pPr marL="1219170" indent="0">
              <a:buNone/>
              <a:defRPr sz="1600"/>
            </a:lvl3pPr>
            <a:lvl4pPr marL="1828754" indent="0">
              <a:buNone/>
              <a:defRPr sz="1333"/>
            </a:lvl4pPr>
            <a:lvl5pPr marL="2438339" indent="0">
              <a:buNone/>
              <a:defRPr sz="1333"/>
            </a:lvl5pPr>
            <a:lvl6pPr marL="3047924" indent="0">
              <a:buNone/>
              <a:defRPr sz="1333"/>
            </a:lvl6pPr>
            <a:lvl7pPr marL="3657509" indent="0">
              <a:buNone/>
              <a:defRPr sz="1333"/>
            </a:lvl7pPr>
            <a:lvl8pPr marL="4267093" indent="0">
              <a:buNone/>
              <a:defRPr sz="1333"/>
            </a:lvl8pPr>
            <a:lvl9pPr marL="4876678" indent="0">
              <a:buNone/>
              <a:defRPr sz="133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8877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647508"/>
            <a:ext cx="10515600" cy="2350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3237527"/>
            <a:ext cx="10515600" cy="7716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11272225"/>
            <a:ext cx="2743200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4F0D8-D332-2C4F-9EE9-2A50560ECDF0}" type="datetimeFigureOut">
              <a:rPr lang="en-US" smtClean="0"/>
              <a:t>1/24/19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11272225"/>
            <a:ext cx="4114800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11272225"/>
            <a:ext cx="2743200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3104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1219170" rtl="0" eaLnBrk="1" latinLnBrk="0" hangingPunct="1">
        <a:lnSpc>
          <a:spcPct val="90000"/>
        </a:lnSpc>
        <a:spcBef>
          <a:spcPct val="0"/>
        </a:spcBef>
        <a:buNone/>
        <a:defRPr sz="5867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92" indent="-304792" algn="l" defTabSz="1219170" rtl="0" eaLnBrk="1" latinLnBrk="0" hangingPunct="1">
        <a:lnSpc>
          <a:spcPct val="90000"/>
        </a:lnSpc>
        <a:spcBef>
          <a:spcPts val="1333"/>
        </a:spcBef>
        <a:buFont typeface="Arial" panose="020B0604020202020204" pitchFamily="34" charset="0"/>
        <a:buChar char="•"/>
        <a:defRPr sz="3733" kern="1200">
          <a:solidFill>
            <a:schemeClr val="tx1"/>
          </a:solidFill>
          <a:latin typeface="+mn-lt"/>
          <a:ea typeface="+mn-ea"/>
          <a:cs typeface="+mn-cs"/>
        </a:defRPr>
      </a:lvl1pPr>
      <a:lvl2pPr marL="91437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2pPr>
      <a:lvl3pPr marL="1523962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667" kern="1200">
          <a:solidFill>
            <a:schemeClr val="tx1"/>
          </a:solidFill>
          <a:latin typeface="+mn-lt"/>
          <a:ea typeface="+mn-ea"/>
          <a:cs typeface="+mn-cs"/>
        </a:defRPr>
      </a:lvl3pPr>
      <a:lvl4pPr marL="2133547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74313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35271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301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571886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5181470" indent="-304792" algn="l" defTabSz="1219170" rtl="0" eaLnBrk="1" latinLnBrk="0" hangingPunct="1">
        <a:lnSpc>
          <a:spcPct val="90000"/>
        </a:lnSpc>
        <a:spcBef>
          <a:spcPts val="667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585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9170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75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833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924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7509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7093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6678" algn="l" defTabSz="121917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3" Type="http://schemas.openxmlformats.org/officeDocument/2006/relationships/image" Target="../media/image1.jpe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5" Type="http://schemas.openxmlformats.org/officeDocument/2006/relationships/image" Target="../media/image3.JPG"/><Relationship Id="rId4" Type="http://schemas.openxmlformats.org/officeDocument/2006/relationships/image" Target="../media/image2.JPG"/><Relationship Id="rId9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tiff"/><Relationship Id="rId2" Type="http://schemas.openxmlformats.org/officeDocument/2006/relationships/image" Target="../media/image40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3.tiff"/><Relationship Id="rId4" Type="http://schemas.openxmlformats.org/officeDocument/2006/relationships/image" Target="../media/image42.tif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tiff"/><Relationship Id="rId2" Type="http://schemas.openxmlformats.org/officeDocument/2006/relationships/image" Target="../media/image44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7.tiff"/><Relationship Id="rId4" Type="http://schemas.openxmlformats.org/officeDocument/2006/relationships/image" Target="../media/image46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tiff"/><Relationship Id="rId2" Type="http://schemas.openxmlformats.org/officeDocument/2006/relationships/image" Target="../media/image48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3.png"/><Relationship Id="rId4" Type="http://schemas.openxmlformats.org/officeDocument/2006/relationships/image" Target="../media/image5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6.png"/><Relationship Id="rId3" Type="http://schemas.openxmlformats.org/officeDocument/2006/relationships/image" Target="../media/image51.png"/><Relationship Id="rId7" Type="http://schemas.openxmlformats.org/officeDocument/2006/relationships/image" Target="../media/image53.png"/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png"/><Relationship Id="rId5" Type="http://schemas.openxmlformats.org/officeDocument/2006/relationships/image" Target="../media/image55.png"/><Relationship Id="rId4" Type="http://schemas.openxmlformats.org/officeDocument/2006/relationships/image" Target="../media/image54.png"/><Relationship Id="rId9" Type="http://schemas.openxmlformats.org/officeDocument/2006/relationships/image" Target="../media/image5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G"/><Relationship Id="rId13" Type="http://schemas.openxmlformats.org/officeDocument/2006/relationships/image" Target="../media/image12.JPG"/><Relationship Id="rId3" Type="http://schemas.openxmlformats.org/officeDocument/2006/relationships/image" Target="../media/image8.tiff"/><Relationship Id="rId7" Type="http://schemas.openxmlformats.org/officeDocument/2006/relationships/image" Target="../media/image2.JPG"/><Relationship Id="rId12" Type="http://schemas.openxmlformats.org/officeDocument/2006/relationships/image" Target="../media/image7.jpg"/><Relationship Id="rId17" Type="http://schemas.openxmlformats.org/officeDocument/2006/relationships/image" Target="../media/image16.JPG"/><Relationship Id="rId2" Type="http://schemas.openxmlformats.org/officeDocument/2006/relationships/notesSlide" Target="../notesSlides/notesSlide2.xml"/><Relationship Id="rId16" Type="http://schemas.openxmlformats.org/officeDocument/2006/relationships/image" Target="../media/image1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tiff"/><Relationship Id="rId11" Type="http://schemas.openxmlformats.org/officeDocument/2006/relationships/image" Target="../media/image6.jpg"/><Relationship Id="rId5" Type="http://schemas.openxmlformats.org/officeDocument/2006/relationships/image" Target="../media/image10.tiff"/><Relationship Id="rId15" Type="http://schemas.openxmlformats.org/officeDocument/2006/relationships/image" Target="../media/image14.JPG"/><Relationship Id="rId10" Type="http://schemas.openxmlformats.org/officeDocument/2006/relationships/image" Target="../media/image5.jpg"/><Relationship Id="rId4" Type="http://schemas.openxmlformats.org/officeDocument/2006/relationships/image" Target="../media/image9.tiff"/><Relationship Id="rId9" Type="http://schemas.openxmlformats.org/officeDocument/2006/relationships/image" Target="../media/image4.JPG"/><Relationship Id="rId14" Type="http://schemas.openxmlformats.org/officeDocument/2006/relationships/image" Target="../media/image13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g"/><Relationship Id="rId13" Type="http://schemas.openxmlformats.org/officeDocument/2006/relationships/image" Target="../media/image16.JPG"/><Relationship Id="rId18" Type="http://schemas.openxmlformats.org/officeDocument/2006/relationships/image" Target="../media/image19.tiff"/><Relationship Id="rId3" Type="http://schemas.openxmlformats.org/officeDocument/2006/relationships/image" Target="../media/image2.JPG"/><Relationship Id="rId21" Type="http://schemas.openxmlformats.org/officeDocument/2006/relationships/image" Target="../media/image22.JPG"/><Relationship Id="rId7" Type="http://schemas.openxmlformats.org/officeDocument/2006/relationships/image" Target="../media/image6.jpg"/><Relationship Id="rId12" Type="http://schemas.openxmlformats.org/officeDocument/2006/relationships/image" Target="../media/image15.JPG"/><Relationship Id="rId17" Type="http://schemas.openxmlformats.org/officeDocument/2006/relationships/image" Target="../media/image18.tiff"/><Relationship Id="rId2" Type="http://schemas.openxmlformats.org/officeDocument/2006/relationships/notesSlide" Target="../notesSlides/notesSlide3.xml"/><Relationship Id="rId16" Type="http://schemas.openxmlformats.org/officeDocument/2006/relationships/image" Target="../media/image17.tiff"/><Relationship Id="rId20" Type="http://schemas.openxmlformats.org/officeDocument/2006/relationships/image" Target="../media/image2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jpg"/><Relationship Id="rId11" Type="http://schemas.openxmlformats.org/officeDocument/2006/relationships/image" Target="../media/image14.JPG"/><Relationship Id="rId5" Type="http://schemas.openxmlformats.org/officeDocument/2006/relationships/image" Target="../media/image4.JPG"/><Relationship Id="rId15" Type="http://schemas.openxmlformats.org/officeDocument/2006/relationships/image" Target="../media/image10.tiff"/><Relationship Id="rId10" Type="http://schemas.openxmlformats.org/officeDocument/2006/relationships/image" Target="../media/image13.JPG"/><Relationship Id="rId19" Type="http://schemas.openxmlformats.org/officeDocument/2006/relationships/image" Target="../media/image20.tiff"/><Relationship Id="rId4" Type="http://schemas.openxmlformats.org/officeDocument/2006/relationships/image" Target="../media/image3.JPG"/><Relationship Id="rId9" Type="http://schemas.openxmlformats.org/officeDocument/2006/relationships/image" Target="../media/image12.JPG"/><Relationship Id="rId14" Type="http://schemas.openxmlformats.org/officeDocument/2006/relationships/image" Target="../media/image9.tif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tiff"/><Relationship Id="rId3" Type="http://schemas.openxmlformats.org/officeDocument/2006/relationships/image" Target="../media/image10.tiff"/><Relationship Id="rId7" Type="http://schemas.openxmlformats.org/officeDocument/2006/relationships/image" Target="../media/image26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5.tiff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tiff"/><Relationship Id="rId3" Type="http://schemas.openxmlformats.org/officeDocument/2006/relationships/image" Target="../media/image28.tiff"/><Relationship Id="rId7" Type="http://schemas.openxmlformats.org/officeDocument/2006/relationships/image" Target="../media/image30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tiff"/><Relationship Id="rId5" Type="http://schemas.openxmlformats.org/officeDocument/2006/relationships/image" Target="../media/image23.tiff"/><Relationship Id="rId4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5.tiff"/><Relationship Id="rId3" Type="http://schemas.openxmlformats.org/officeDocument/2006/relationships/image" Target="../media/image8.tiff"/><Relationship Id="rId7" Type="http://schemas.openxmlformats.org/officeDocument/2006/relationships/image" Target="../media/image34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33.tiff"/><Relationship Id="rId4" Type="http://schemas.openxmlformats.org/officeDocument/2006/relationships/image" Target="../media/image32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8.tiff"/><Relationship Id="rId3" Type="http://schemas.openxmlformats.org/officeDocument/2006/relationships/image" Target="../media/image36.tiff"/><Relationship Id="rId7" Type="http://schemas.openxmlformats.org/officeDocument/2006/relationships/image" Target="../media/image37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33.tiff"/><Relationship Id="rId4" Type="http://schemas.openxmlformats.org/officeDocument/2006/relationships/image" Target="../media/image32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icture 4" descr="https://lh5.googleusercontent.com/fxCwqO9rf2ap_ErOieWzQu5C29879Anz_-5pKNcWIx1HMaWhuNlLIWo7FYLTdm-N4crhYYbcJDZBXvtyy_RX46OGsyEXHYIb_yX4E3VARAbkTGcwguxF_nVdjs-xyvACPYgBSSmX">
            <a:extLst>
              <a:ext uri="{FF2B5EF4-FFF2-40B4-BE49-F238E27FC236}">
                <a16:creationId xmlns:a16="http://schemas.microsoft.com/office/drawing/2014/main" id="{EB8A4E43-68E9-8649-9DA3-DC730D862C2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972"/>
          <a:stretch/>
        </p:blipFill>
        <p:spPr bwMode="auto">
          <a:xfrm>
            <a:off x="1909139" y="3423801"/>
            <a:ext cx="2696641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7F10F06-0043-B940-88D1-A91550B87344}"/>
              </a:ext>
            </a:extLst>
          </p:cNvPr>
          <p:cNvSpPr txBox="1"/>
          <p:nvPr/>
        </p:nvSpPr>
        <p:spPr>
          <a:xfrm>
            <a:off x="2853420" y="6303405"/>
            <a:ext cx="2045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4E04093D-65B7-4C44-8D13-C9F0DC9177EB}"/>
              </a:ext>
            </a:extLst>
          </p:cNvPr>
          <p:cNvSpPr txBox="1"/>
          <p:nvPr/>
        </p:nvSpPr>
        <p:spPr>
          <a:xfrm>
            <a:off x="2847500" y="6858496"/>
            <a:ext cx="2045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89E99B8-B334-FB4C-B08D-3961237F013D}"/>
              </a:ext>
            </a:extLst>
          </p:cNvPr>
          <p:cNvSpPr txBox="1"/>
          <p:nvPr/>
        </p:nvSpPr>
        <p:spPr>
          <a:xfrm>
            <a:off x="2847500" y="7294292"/>
            <a:ext cx="2045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F8A41AFD-47ED-4647-BEBC-AA4E3DF93986}"/>
              </a:ext>
            </a:extLst>
          </p:cNvPr>
          <p:cNvSpPr txBox="1"/>
          <p:nvPr/>
        </p:nvSpPr>
        <p:spPr>
          <a:xfrm>
            <a:off x="2845980" y="5740045"/>
            <a:ext cx="2045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3176191F-C265-8E42-BE5D-E62AD332AFCB}"/>
              </a:ext>
            </a:extLst>
          </p:cNvPr>
          <p:cNvSpPr txBox="1"/>
          <p:nvPr/>
        </p:nvSpPr>
        <p:spPr>
          <a:xfrm>
            <a:off x="2836486" y="5098019"/>
            <a:ext cx="20459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</a:t>
            </a:r>
          </a:p>
        </p:txBody>
      </p:sp>
      <p:pic>
        <p:nvPicPr>
          <p:cNvPr id="25" name="Picture 4" descr="https://lh5.googleusercontent.com/fxCwqO9rf2ap_ErOieWzQu5C29879Anz_-5pKNcWIx1HMaWhuNlLIWo7FYLTdm-N4crhYYbcJDZBXvtyy_RX46OGsyEXHYIb_yX4E3VARAbkTGcwguxF_nVdjs-xyvACPYgBSSmX">
            <a:extLst>
              <a:ext uri="{FF2B5EF4-FFF2-40B4-BE49-F238E27FC236}">
                <a16:creationId xmlns:a16="http://schemas.microsoft.com/office/drawing/2014/main" id="{170EEB3B-B2CD-804E-BF74-92A4AE6BE4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344" t="11122" r="49471" b="68569"/>
          <a:stretch/>
        </p:blipFill>
        <p:spPr bwMode="auto">
          <a:xfrm>
            <a:off x="2717644" y="8074542"/>
            <a:ext cx="1632871" cy="11385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 3">
            <a:extLst>
              <a:ext uri="{FF2B5EF4-FFF2-40B4-BE49-F238E27FC236}">
                <a16:creationId xmlns:a16="http://schemas.microsoft.com/office/drawing/2014/main" id="{91CBBC67-37E5-3B49-B705-4E3500638A9B}"/>
              </a:ext>
            </a:extLst>
          </p:cNvPr>
          <p:cNvGrpSpPr/>
          <p:nvPr/>
        </p:nvGrpSpPr>
        <p:grpSpPr>
          <a:xfrm>
            <a:off x="4675450" y="3641614"/>
            <a:ext cx="2493409" cy="3970837"/>
            <a:chOff x="3084161" y="629452"/>
            <a:chExt cx="2493409" cy="3970837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039749-5F74-1146-8E38-2E46BEC40B07}"/>
                </a:ext>
              </a:extLst>
            </p:cNvPr>
            <p:cNvSpPr txBox="1"/>
            <p:nvPr/>
          </p:nvSpPr>
          <p:spPr>
            <a:xfrm>
              <a:off x="3347578" y="629452"/>
              <a:ext cx="71346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Female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55D2085-620F-A445-8B2B-BBC24A11AE21}"/>
                </a:ext>
              </a:extLst>
            </p:cNvPr>
            <p:cNvSpPr txBox="1"/>
            <p:nvPr/>
          </p:nvSpPr>
          <p:spPr>
            <a:xfrm>
              <a:off x="4645624" y="634531"/>
              <a:ext cx="713460" cy="2308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900" dirty="0">
                  <a:latin typeface="Arial" panose="020B0604020202020204" pitchFamily="34" charset="0"/>
                  <a:cs typeface="Arial" panose="020B0604020202020204" pitchFamily="34" charset="0"/>
                </a:rPr>
                <a:t>Male</a:t>
              </a: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BE595551-BD90-C644-8F0A-64DB8BC16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4599" t="6695" r="15762" b="4610"/>
            <a:stretch/>
          </p:blipFill>
          <p:spPr>
            <a:xfrm rot="5400000">
              <a:off x="3078958" y="911142"/>
              <a:ext cx="1231189" cy="1220783"/>
            </a:xfrm>
            <a:prstGeom prst="ellipse">
              <a:avLst/>
            </a:prstGeom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13658B38-A17B-1F45-88F5-1530C83652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5151" t="7409" r="15210" b="645"/>
            <a:stretch/>
          </p:blipFill>
          <p:spPr>
            <a:xfrm rot="5400000">
              <a:off x="3080373" y="2126638"/>
              <a:ext cx="1237905" cy="1220783"/>
            </a:xfrm>
            <a:prstGeom prst="ellipse">
              <a:avLst/>
            </a:prstGeom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398340-F2ED-8246-9054-9FD46A753A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8449" t="9090" r="15349" b="2675"/>
            <a:stretch/>
          </p:blipFill>
          <p:spPr>
            <a:xfrm rot="5400000">
              <a:off x="4302188" y="902419"/>
              <a:ext cx="1226297" cy="1220786"/>
            </a:xfrm>
            <a:prstGeom prst="ellipse">
              <a:avLst/>
            </a:prstGeom>
          </p:spPr>
        </p:pic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2FA8DB28-2B0A-1540-AA0C-7B84F22CD991}"/>
                </a:ext>
              </a:extLst>
            </p:cNvPr>
            <p:cNvSpPr txBox="1"/>
            <p:nvPr/>
          </p:nvSpPr>
          <p:spPr>
            <a:xfrm>
              <a:off x="4146318" y="984680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8F3F5B30-0813-3C44-9704-D5CE8AEBF158}"/>
                </a:ext>
              </a:extLst>
            </p:cNvPr>
            <p:cNvSpPr txBox="1"/>
            <p:nvPr/>
          </p:nvSpPr>
          <p:spPr>
            <a:xfrm>
              <a:off x="4147970" y="2203161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2E7C86-8CAB-634A-8E08-87351F72BC8A}"/>
                </a:ext>
              </a:extLst>
            </p:cNvPr>
            <p:cNvSpPr txBox="1"/>
            <p:nvPr/>
          </p:nvSpPr>
          <p:spPr>
            <a:xfrm>
              <a:off x="4188257" y="3423681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FC76209-D035-3441-AC76-60616F88B6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9571" t="8193" r="12839"/>
            <a:stretch/>
          </p:blipFill>
          <p:spPr>
            <a:xfrm rot="5400000">
              <a:off x="4316485" y="2086328"/>
              <a:ext cx="1244711" cy="1262787"/>
            </a:xfrm>
            <a:prstGeom prst="ellipse">
              <a:avLst/>
            </a:prstGeom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C85BBC5-6F3C-E64D-AFDB-930E18B16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7646" t="6260" r="12455"/>
            <a:stretch/>
          </p:blipFill>
          <p:spPr>
            <a:xfrm rot="5400000">
              <a:off x="4338634" y="3345449"/>
              <a:ext cx="1237905" cy="1239966"/>
            </a:xfrm>
            <a:prstGeom prst="ellipse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A78146F-E1D3-E944-AD32-9FEB4451A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9604" t="9247" r="13995" b="1128"/>
            <a:stretch/>
          </p:blipFill>
          <p:spPr>
            <a:xfrm rot="5400000">
              <a:off x="3098526" y="3357333"/>
              <a:ext cx="1237906" cy="1248006"/>
            </a:xfrm>
            <a:prstGeom prst="ellipse">
              <a:avLst/>
            </a:prstGeom>
          </p:spPr>
        </p:pic>
      </p:grpSp>
      <p:pic>
        <p:nvPicPr>
          <p:cNvPr id="43" name="Picture 4" descr="https://lh5.googleusercontent.com/fxCwqO9rf2ap_ErOieWzQu5C29879Anz_-5pKNcWIx1HMaWhuNlLIWo7FYLTdm-N4crhYYbcJDZBXvtyy_RX46OGsyEXHYIb_yX4E3VARAbkTGcwguxF_nVdjs-xyvACPYgBSSmX">
            <a:extLst>
              <a:ext uri="{FF2B5EF4-FFF2-40B4-BE49-F238E27FC236}">
                <a16:creationId xmlns:a16="http://schemas.microsoft.com/office/drawing/2014/main" id="{5ACA1CF0-9D74-3848-A63D-C9F84DFB368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22" r="15991"/>
          <a:stretch/>
        </p:blipFill>
        <p:spPr bwMode="auto">
          <a:xfrm>
            <a:off x="7188523" y="3423801"/>
            <a:ext cx="2645799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4" name="Picture 4" descr="https://lh5.googleusercontent.com/fxCwqO9rf2ap_ErOieWzQu5C29879Anz_-5pKNcWIx1HMaWhuNlLIWo7FYLTdm-N4crhYYbcJDZBXvtyy_RX46OGsyEXHYIb_yX4E3VARAbkTGcwguxF_nVdjs-xyvACPYgBSSmX">
            <a:extLst>
              <a:ext uri="{FF2B5EF4-FFF2-40B4-BE49-F238E27FC236}">
                <a16:creationId xmlns:a16="http://schemas.microsoft.com/office/drawing/2014/main" id="{6BC90F1A-3041-434A-9D21-A82CD871E3E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3291" t="11332" b="68673"/>
          <a:stretch/>
        </p:blipFill>
        <p:spPr bwMode="auto">
          <a:xfrm>
            <a:off x="7953783" y="8081359"/>
            <a:ext cx="1632870" cy="115231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9540905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DC09159E-C16D-B84A-84FD-BCE5B997EBF9}"/>
              </a:ext>
            </a:extLst>
          </p:cNvPr>
          <p:cNvGrpSpPr/>
          <p:nvPr/>
        </p:nvGrpSpPr>
        <p:grpSpPr>
          <a:xfrm>
            <a:off x="2032001" y="2817020"/>
            <a:ext cx="7637227" cy="6362701"/>
            <a:chOff x="2032000" y="165100"/>
            <a:chExt cx="7637227" cy="636270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A1035A-549F-6347-85BE-1B54A340B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32000" y="165100"/>
              <a:ext cx="3810000" cy="3175000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D5C0A4C-4220-9945-941E-1FC4BDE11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32000" y="3352800"/>
              <a:ext cx="3810000" cy="3175000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CA276CA-FAC6-4546-A7D0-EB1BB73C9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59227" y="168302"/>
              <a:ext cx="3810000" cy="3175000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7FA6CEB-B525-1A48-B64F-724C4E4E9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59227" y="3352801"/>
              <a:ext cx="3810000" cy="3175000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7426635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id="{793EB083-F3DE-E54E-A743-97494ECFFCEE}"/>
              </a:ext>
            </a:extLst>
          </p:cNvPr>
          <p:cNvGrpSpPr/>
          <p:nvPr/>
        </p:nvGrpSpPr>
        <p:grpSpPr>
          <a:xfrm>
            <a:off x="3797300" y="1889919"/>
            <a:ext cx="6299200" cy="7581900"/>
            <a:chOff x="3797300" y="-762000"/>
            <a:chExt cx="6299200" cy="75819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4B99DD47-F64E-874B-B140-99CAD0384A7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21500" y="3009900"/>
              <a:ext cx="3175000" cy="381000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F7A82DB-132B-9A44-9A86-FFA7372A6AE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6921500" y="-762000"/>
              <a:ext cx="3175000" cy="381000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3935716-E707-C146-A3F6-55BDB7A78E45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797300" y="3009900"/>
              <a:ext cx="3175000" cy="3810000"/>
            </a:xfrm>
            <a:prstGeom prst="rect">
              <a:avLst/>
            </a:prstGeom>
            <a:ln w="12700">
              <a:noFill/>
            </a:ln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7117202-6DDF-1040-8E16-9D393618C99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797300" y="-762000"/>
              <a:ext cx="3175000" cy="3810000"/>
            </a:xfrm>
            <a:prstGeom prst="rect">
              <a:avLst/>
            </a:prstGeom>
            <a:ln w="12700">
              <a:noFill/>
            </a:ln>
          </p:spPr>
        </p:pic>
      </p:grpSp>
    </p:spTree>
    <p:extLst>
      <p:ext uri="{BB962C8B-B14F-4D97-AF65-F5344CB8AC3E}">
        <p14:creationId xmlns:p14="http://schemas.microsoft.com/office/powerpoint/2010/main" val="386046758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2360BCF7-FE0E-8C40-B500-3B293F8FEB45}"/>
              </a:ext>
            </a:extLst>
          </p:cNvPr>
          <p:cNvGrpSpPr/>
          <p:nvPr/>
        </p:nvGrpSpPr>
        <p:grpSpPr>
          <a:xfrm>
            <a:off x="2921000" y="3062185"/>
            <a:ext cx="6350000" cy="6154406"/>
            <a:chOff x="1397000" y="410266"/>
            <a:chExt cx="6350000" cy="615440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6D396E-5A4D-E148-B1DC-8B4A4D642FA8}"/>
                </a:ext>
              </a:extLst>
            </p:cNvPr>
            <p:cNvSpPr txBox="1"/>
            <p:nvPr/>
          </p:nvSpPr>
          <p:spPr>
            <a:xfrm>
              <a:off x="2027583" y="2186609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6F6B412-A005-CA49-9730-B59C40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7000" y="410266"/>
              <a:ext cx="6350000" cy="3175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D21AE41-AA9F-6D42-B7D4-2F256E55E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7000" y="3389672"/>
              <a:ext cx="6350000" cy="31750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7D616A4-6D8D-0A4A-98A3-9E6410A5F666}"/>
                </a:ext>
              </a:extLst>
            </p:cNvPr>
            <p:cNvSpPr txBox="1"/>
            <p:nvPr/>
          </p:nvSpPr>
          <p:spPr>
            <a:xfrm>
              <a:off x="3737109" y="756880"/>
              <a:ext cx="45322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Fidalgo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6ECBF0-5FA5-F640-9D08-150518297FEE}"/>
                </a:ext>
              </a:extLst>
            </p:cNvPr>
            <p:cNvSpPr txBox="1"/>
            <p:nvPr/>
          </p:nvSpPr>
          <p:spPr>
            <a:xfrm>
              <a:off x="3142087" y="737775"/>
              <a:ext cx="45322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Dabob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2A24A72-F2B2-C64C-BC16-F0D38F3FF508}"/>
                </a:ext>
              </a:extLst>
            </p:cNvPr>
            <p:cNvSpPr txBox="1"/>
            <p:nvPr/>
          </p:nvSpPr>
          <p:spPr>
            <a:xfrm>
              <a:off x="4852198" y="2617783"/>
              <a:ext cx="5381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Oyster F2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1BE597-ED9F-1548-870F-C51D6EECB3A1}"/>
                </a:ext>
              </a:extLst>
            </p:cNvPr>
            <p:cNvSpPr txBox="1"/>
            <p:nvPr/>
          </p:nvSpPr>
          <p:spPr>
            <a:xfrm>
              <a:off x="4864294" y="2836978"/>
              <a:ext cx="5381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Oyster F1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E2A3047-256D-4445-9564-C26071C072F9}"/>
                </a:ext>
              </a:extLst>
            </p:cNvPr>
            <p:cNvCxnSpPr>
              <a:cxnSpLocks/>
            </p:cNvCxnSpPr>
            <p:nvPr/>
          </p:nvCxnSpPr>
          <p:spPr>
            <a:xfrm>
              <a:off x="3474720" y="856907"/>
              <a:ext cx="131194" cy="84126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CA9AA3A-A3ED-EB49-9238-46052358FE0D}"/>
                </a:ext>
              </a:extLst>
            </p:cNvPr>
            <p:cNvCxnSpPr>
              <a:cxnSpLocks/>
            </p:cNvCxnSpPr>
            <p:nvPr/>
          </p:nvCxnSpPr>
          <p:spPr>
            <a:xfrm>
              <a:off x="4069742" y="891019"/>
              <a:ext cx="104690" cy="100028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007F2E7-8121-6C4E-B9F7-13EF3B66DF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50736" y="2732142"/>
              <a:ext cx="171121" cy="73032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195747A-CE2A-6B48-9A19-B0BB972C6109}"/>
                </a:ext>
              </a:extLst>
            </p:cNvPr>
            <p:cNvCxnSpPr>
              <a:cxnSpLocks/>
            </p:cNvCxnSpPr>
            <p:nvPr/>
          </p:nvCxnSpPr>
          <p:spPr>
            <a:xfrm>
              <a:off x="4699221" y="2919533"/>
              <a:ext cx="230587" cy="1266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B91C21-569C-F54E-9583-2162BCC1947B}"/>
                </a:ext>
              </a:extLst>
            </p:cNvPr>
            <p:cNvSpPr txBox="1"/>
            <p:nvPr/>
          </p:nvSpPr>
          <p:spPr>
            <a:xfrm>
              <a:off x="4152476" y="3825874"/>
              <a:ext cx="45322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Fidalgo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1535CB0-9C6B-2B41-B43A-B53E4260BD33}"/>
                </a:ext>
              </a:extLst>
            </p:cNvPr>
            <p:cNvSpPr txBox="1"/>
            <p:nvPr/>
          </p:nvSpPr>
          <p:spPr>
            <a:xfrm>
              <a:off x="2802085" y="3708338"/>
              <a:ext cx="45322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Dabob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C66A31C-989D-D546-BF0E-A718678593B4}"/>
                </a:ext>
              </a:extLst>
            </p:cNvPr>
            <p:cNvSpPr txBox="1"/>
            <p:nvPr/>
          </p:nvSpPr>
          <p:spPr>
            <a:xfrm>
              <a:off x="4750736" y="4025929"/>
              <a:ext cx="5381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Oyster F1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222A941-6F14-FC4F-84F4-C2D0994B0FF9}"/>
                </a:ext>
              </a:extLst>
            </p:cNvPr>
            <p:cNvSpPr txBox="1"/>
            <p:nvPr/>
          </p:nvSpPr>
          <p:spPr>
            <a:xfrm>
              <a:off x="3368401" y="5627964"/>
              <a:ext cx="5381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Oyster F2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6815048-16A3-C845-83F8-CFF084B90549}"/>
                </a:ext>
              </a:extLst>
            </p:cNvPr>
            <p:cNvCxnSpPr>
              <a:cxnSpLocks/>
            </p:cNvCxnSpPr>
            <p:nvPr/>
          </p:nvCxnSpPr>
          <p:spPr>
            <a:xfrm>
              <a:off x="3134718" y="3827470"/>
              <a:ext cx="131194" cy="84126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D4A888B-C841-7B45-833D-E54ACBB6BC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52480" y="3970453"/>
              <a:ext cx="101468" cy="94385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1203D10-C67D-3A41-ABE9-B537C0BBFA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49274" y="4140288"/>
              <a:ext cx="171121" cy="73032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4D13519-3065-8941-9839-456DF9C96F9B}"/>
                </a:ext>
              </a:extLst>
            </p:cNvPr>
            <p:cNvCxnSpPr>
              <a:cxnSpLocks/>
            </p:cNvCxnSpPr>
            <p:nvPr/>
          </p:nvCxnSpPr>
          <p:spPr>
            <a:xfrm>
              <a:off x="3827161" y="5778005"/>
              <a:ext cx="105903" cy="5001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60475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R_ZxTxInd9VZAHS-gosxKCN2lQ7yxDagrJlvyZ_PIZ2WobRpCL7FuiXLBvjhS1opCUvHpI1yVTP_cQcFEXU8N8ZZtyiyP1U2Zm21Q2Dg3yFa-cqqir0r--_paKmYIgEuLpX-jI03">
            <a:extLst>
              <a:ext uri="{FF2B5EF4-FFF2-40B4-BE49-F238E27FC236}">
                <a16:creationId xmlns:a16="http://schemas.microsoft.com/office/drawing/2014/main" id="{2560B9C2-5FFC-4F47-96F2-9A6FD3DC4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0700" y="2937669"/>
            <a:ext cx="6502400" cy="326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5.googleusercontent.com/H3O9H3lpkvi-5YrDRNcOZBJL3ohWurvLdZJfwk50ZivhePdRhSzANhLk1UAfs9cfxaCebJ9IPbB0fNfd8yarOo05B3IImtIip8lk8RIgqgWMgSG9E-0eHMyDEs6eszwsS6s99BS9">
            <a:extLst>
              <a:ext uri="{FF2B5EF4-FFF2-40B4-BE49-F238E27FC236}">
                <a16:creationId xmlns:a16="http://schemas.microsoft.com/office/drawing/2014/main" id="{C4B996B3-6040-DD44-9D4D-9EF6D799B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2753519"/>
            <a:ext cx="5588000" cy="33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lh4.googleusercontent.com/8s3oj-OkN04YtrSBRl6DcDYwKb_G6_56C9hHHzDuyX0-nuZJF7t5lQ9ReD-Zc18e6jIKwRCu0a7Vgl00ijJHxAjzauHB0UVqrlKUrBQNW0ih2K_03H0hRI96wSzuqRU-UX6oxxj_">
            <a:extLst>
              <a:ext uri="{FF2B5EF4-FFF2-40B4-BE49-F238E27FC236}">
                <a16:creationId xmlns:a16="http://schemas.microsoft.com/office/drawing/2014/main" id="{3CDBEBEE-C507-254C-98CC-EED560480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90600" y="6201569"/>
            <a:ext cx="60325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lh3.googleusercontent.com/H7M-IH-Hkxw-dEQ4YOn9wremO70LFs7QYk_I73aRM-ygb0mubNsxozugxwG7qah-xh1krKgr0-oiPvSJ7I2UOBxi7WHG9osTRU9iqKX9itbRJFyyY7UByL3W-ji3iSMPGvOA7_Xj">
            <a:extLst>
              <a:ext uri="{FF2B5EF4-FFF2-40B4-BE49-F238E27FC236}">
                <a16:creationId xmlns:a16="http://schemas.microsoft.com/office/drawing/2014/main" id="{A7DD6AE7-3129-004D-A27A-17C96F0F1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8100" y="6106320"/>
            <a:ext cx="59309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531063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https://lh6.googleusercontent.com/R_ZxTxInd9VZAHS-gosxKCN2lQ7yxDagrJlvyZ_PIZ2WobRpCL7FuiXLBvjhS1opCUvHpI1yVTP_cQcFEXU8N8ZZtyiyP1U2Zm21Q2Dg3yFa-cqqir0r--_paKmYIgEuLpX-jI03">
            <a:extLst>
              <a:ext uri="{FF2B5EF4-FFF2-40B4-BE49-F238E27FC236}">
                <a16:creationId xmlns:a16="http://schemas.microsoft.com/office/drawing/2014/main" id="{2560B9C2-5FFC-4F47-96F2-9A6FD3DC43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8350" y="4448969"/>
            <a:ext cx="5575300" cy="3263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2" name="Picture 4" descr="https://lh5.googleusercontent.com/H3O9H3lpkvi-5YrDRNcOZBJL3ohWurvLdZJfwk50ZivhePdRhSzANhLk1UAfs9cfxaCebJ9IPbB0fNfd8yarOo05B3IImtIip8lk8RIgqgWMgSG9E-0eHMyDEs6eszwsS6s99BS9">
            <a:extLst>
              <a:ext uri="{FF2B5EF4-FFF2-40B4-BE49-F238E27FC236}">
                <a16:creationId xmlns:a16="http://schemas.microsoft.com/office/drawing/2014/main" id="{C4B996B3-6040-DD44-9D4D-9EF6D799B0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2000" y="4429919"/>
            <a:ext cx="5588000" cy="3302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Picture 6" descr="https://lh5.googleusercontent.com/dBik0pUCl_ZgF3o_Uvhv3eLD2eXI83pc6a0zeCUcUi9yGqXXXoBGm9PwCpSufolBqB7c6kjhfuCf7ZT59CzcVfTd17N0mtjzbSssMfgQyfUJP68ihmzoinbX4bnCc5t5bqung3Yb">
            <a:extLst>
              <a:ext uri="{FF2B5EF4-FFF2-40B4-BE49-F238E27FC236}">
                <a16:creationId xmlns:a16="http://schemas.microsoft.com/office/drawing/2014/main" id="{593B4F0D-C3BE-3A44-800C-C29D0EF0453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60750" y="4588669"/>
            <a:ext cx="5575300" cy="3289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https://lh3.googleusercontent.com/Ywie0ahLOCibl_s2rScroTFlOkJ_BIjfgSk8ejXr2aWRqid5JOX3JSSpPpu5W9EmTvl8ZTiLPsJA7MtOyl4sP0dnA06Q2QLcAoq7V2ZSiwva9U18BPhCKGQ8NexMzW7eiXuRo3Dh">
            <a:extLst>
              <a:ext uri="{FF2B5EF4-FFF2-40B4-BE49-F238E27FC236}">
                <a16:creationId xmlns:a16="http://schemas.microsoft.com/office/drawing/2014/main" id="{A45248C2-6CDA-D041-8CDC-BCAB31FD45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82950" y="4423569"/>
            <a:ext cx="5626100" cy="33147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https://lh4.googleusercontent.com/8s3oj-OkN04YtrSBRl6DcDYwKb_G6_56C9hHHzDuyX0-nuZJF7t5lQ9ReD-Zc18e6jIKwRCu0a7Vgl00ijJHxAjzauHB0UVqrlKUrBQNW0ih2K_03H0hRI96wSzuqRU-UX6oxxj_">
            <a:extLst>
              <a:ext uri="{FF2B5EF4-FFF2-40B4-BE49-F238E27FC236}">
                <a16:creationId xmlns:a16="http://schemas.microsoft.com/office/drawing/2014/main" id="{3CDBEBEE-C507-254C-98CC-EED560480D7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99150" y="5347494"/>
            <a:ext cx="6032500" cy="30099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https://lh3.googleusercontent.com/H7M-IH-Hkxw-dEQ4YOn9wremO70LFs7QYk_I73aRM-ygb0mubNsxozugxwG7qah-xh1krKgr0-oiPvSJ7I2UOBxi7WHG9osTRU9iqKX9itbRJFyyY7UByL3W-ji3iSMPGvOA7_Xj">
            <a:extLst>
              <a:ext uri="{FF2B5EF4-FFF2-40B4-BE49-F238E27FC236}">
                <a16:creationId xmlns:a16="http://schemas.microsoft.com/office/drawing/2014/main" id="{A7DD6AE7-3129-004D-A27A-17C96F0F11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0" y="3286919"/>
            <a:ext cx="5930900" cy="2971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https://lh5.googleusercontent.com/l_yxI0AcxrmK2gXsf0Nqhue41Mv01mB4vLWqSG9SaFHxbwEzgnbcWZ5_EgjDVGBvu6lb7WXBPMy3ZEGLaaT_BhnPxpMqCbSzQMD7BRv41wUyaheEapFhjqYWw61c0PHzJNegGY6P">
            <a:extLst>
              <a:ext uri="{FF2B5EF4-FFF2-40B4-BE49-F238E27FC236}">
                <a16:creationId xmlns:a16="http://schemas.microsoft.com/office/drawing/2014/main" id="{6124931A-54B1-214C-B406-55F71F6035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2650" y="6131719"/>
            <a:ext cx="6057900" cy="30353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4" name="Picture 16" descr="https://lh3.googleusercontent.com/1oLpW6NzJ0dyN8439FuKkVZszS0uK8AdSJYgCKFCgzkewHEqs61W5vQZm0_Jj6_i9dhZ55_IM0oGKGbWBQT_p1pdRRY4g39G6a6FbWylgyz4S4FsW_OufJfrCAByiintPTbcDxxY">
            <a:extLst>
              <a:ext uri="{FF2B5EF4-FFF2-40B4-BE49-F238E27FC236}">
                <a16:creationId xmlns:a16="http://schemas.microsoft.com/office/drawing/2014/main" id="{94E8A013-17AA-614D-889C-26E0336ABA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54550" y="5757069"/>
            <a:ext cx="5930900" cy="2959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363617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roup 136">
            <a:extLst>
              <a:ext uri="{FF2B5EF4-FFF2-40B4-BE49-F238E27FC236}">
                <a16:creationId xmlns:a16="http://schemas.microsoft.com/office/drawing/2014/main" id="{8D00D481-7EDE-4343-9BB0-9D74E83A6063}"/>
              </a:ext>
            </a:extLst>
          </p:cNvPr>
          <p:cNvGrpSpPr/>
          <p:nvPr/>
        </p:nvGrpSpPr>
        <p:grpSpPr>
          <a:xfrm>
            <a:off x="577344" y="2655956"/>
            <a:ext cx="10368438" cy="7612518"/>
            <a:chOff x="1141224" y="2671196"/>
            <a:chExt cx="10368438" cy="7612518"/>
          </a:xfrm>
        </p:grpSpPr>
        <p:pic>
          <p:nvPicPr>
            <p:cNvPr id="97" name="Picture 96">
              <a:extLst>
                <a:ext uri="{FF2B5EF4-FFF2-40B4-BE49-F238E27FC236}">
                  <a16:creationId xmlns:a16="http://schemas.microsoft.com/office/drawing/2014/main" id="{1B9E73C9-98B6-374F-871B-D515E940A98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666" r="4434"/>
            <a:stretch/>
          </p:blipFill>
          <p:spPr>
            <a:xfrm>
              <a:off x="4047877" y="3719839"/>
              <a:ext cx="2311732" cy="4127500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D7F5FB4B-46AA-4643-821B-23E4BC21244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62171" t="16225" r="1599" b="57018"/>
            <a:stretch/>
          </p:blipFill>
          <p:spPr>
            <a:xfrm>
              <a:off x="4271198" y="7954030"/>
              <a:ext cx="1725448" cy="1111170"/>
            </a:xfrm>
            <a:prstGeom prst="rect">
              <a:avLst/>
            </a:prstGeom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CCB566EC-3070-2F4E-961F-1DF9E63715C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54422" t="16766" r="4351" b="60515"/>
            <a:stretch/>
          </p:blipFill>
          <p:spPr>
            <a:xfrm>
              <a:off x="1609932" y="7954030"/>
              <a:ext cx="2182011" cy="976997"/>
            </a:xfrm>
            <a:prstGeom prst="rect">
              <a:avLst/>
            </a:prstGeom>
          </p:spPr>
        </p:pic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A5E16DBD-6413-534A-ADE2-0BB902D72140}"/>
                </a:ext>
              </a:extLst>
            </p:cNvPr>
            <p:cNvSpPr/>
            <p:nvPr/>
          </p:nvSpPr>
          <p:spPr>
            <a:xfrm>
              <a:off x="3791942" y="4146019"/>
              <a:ext cx="387899" cy="312843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96" name="Picture 95">
              <a:extLst>
                <a:ext uri="{FF2B5EF4-FFF2-40B4-BE49-F238E27FC236}">
                  <a16:creationId xmlns:a16="http://schemas.microsoft.com/office/drawing/2014/main" id="{DEEB900C-58E8-DA41-8156-98A78A90B79E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141224" y="3719839"/>
              <a:ext cx="2857500" cy="4127500"/>
            </a:xfrm>
            <a:prstGeom prst="rect">
              <a:avLst/>
            </a:prstGeom>
          </p:spPr>
        </p:pic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563EA7AB-DEFA-CD40-868A-538AF7A1F18C}"/>
                </a:ext>
              </a:extLst>
            </p:cNvPr>
            <p:cNvSpPr/>
            <p:nvPr/>
          </p:nvSpPr>
          <p:spPr>
            <a:xfrm>
              <a:off x="6476259" y="4689723"/>
              <a:ext cx="5033403" cy="1686458"/>
            </a:xfrm>
            <a:prstGeom prst="rect">
              <a:avLst/>
            </a:prstGeom>
            <a:solidFill>
              <a:srgbClr val="C34B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0" name="Rectangle 99">
              <a:extLst>
                <a:ext uri="{FF2B5EF4-FFF2-40B4-BE49-F238E27FC236}">
                  <a16:creationId xmlns:a16="http://schemas.microsoft.com/office/drawing/2014/main" id="{818C27EE-A7C8-9740-992A-A8B81C8DB953}"/>
                </a:ext>
              </a:extLst>
            </p:cNvPr>
            <p:cNvSpPr/>
            <p:nvPr/>
          </p:nvSpPr>
          <p:spPr>
            <a:xfrm>
              <a:off x="6476259" y="6434918"/>
              <a:ext cx="5033403" cy="1686458"/>
            </a:xfrm>
            <a:prstGeom prst="rect">
              <a:avLst/>
            </a:prstGeom>
            <a:solidFill>
              <a:srgbClr val="DB8E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1" name="Rectangle 100">
              <a:extLst>
                <a:ext uri="{FF2B5EF4-FFF2-40B4-BE49-F238E27FC236}">
                  <a16:creationId xmlns:a16="http://schemas.microsoft.com/office/drawing/2014/main" id="{8EADD40D-43E7-1D4D-8E89-08AFFBC0BDD9}"/>
                </a:ext>
              </a:extLst>
            </p:cNvPr>
            <p:cNvSpPr/>
            <p:nvPr/>
          </p:nvSpPr>
          <p:spPr>
            <a:xfrm>
              <a:off x="6476259" y="8183129"/>
              <a:ext cx="5033403" cy="1686458"/>
            </a:xfrm>
            <a:prstGeom prst="rect">
              <a:avLst/>
            </a:prstGeom>
            <a:solidFill>
              <a:srgbClr val="E1AC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176C986-1415-664F-86A7-E067B1754C2E}"/>
                </a:ext>
              </a:extLst>
            </p:cNvPr>
            <p:cNvSpPr txBox="1"/>
            <p:nvPr/>
          </p:nvSpPr>
          <p:spPr>
            <a:xfrm>
              <a:off x="7117752" y="2671196"/>
              <a:ext cx="71346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Arial" panose="020B0604020202020204" pitchFamily="34" charset="0"/>
                  <a:cs typeface="Arial" panose="020B0604020202020204" pitchFamily="34" charset="0"/>
                </a:rPr>
                <a:t>Female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6B353F60-D822-844C-89AB-E21E3F71F602}"/>
                </a:ext>
              </a:extLst>
            </p:cNvPr>
            <p:cNvSpPr txBox="1"/>
            <p:nvPr/>
          </p:nvSpPr>
          <p:spPr>
            <a:xfrm>
              <a:off x="8737025" y="2688961"/>
              <a:ext cx="71346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Arial" panose="020B0604020202020204" pitchFamily="34" charset="0"/>
                  <a:cs typeface="Arial" panose="020B0604020202020204" pitchFamily="34" charset="0"/>
                </a:rPr>
                <a:t>Male</a:t>
              </a:r>
              <a:endParaRPr lang="en-US" sz="1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104" name="Picture 103">
              <a:extLst>
                <a:ext uri="{FF2B5EF4-FFF2-40B4-BE49-F238E27FC236}">
                  <a16:creationId xmlns:a16="http://schemas.microsoft.com/office/drawing/2014/main" id="{4FBB922F-4F38-7044-9206-EADC078E02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4599" t="6695" r="15762" b="4610"/>
            <a:stretch/>
          </p:blipFill>
          <p:spPr>
            <a:xfrm rot="5400000">
              <a:off x="6640728" y="4764435"/>
              <a:ext cx="1562812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05" name="Picture 104">
              <a:extLst>
                <a:ext uri="{FF2B5EF4-FFF2-40B4-BE49-F238E27FC236}">
                  <a16:creationId xmlns:a16="http://schemas.microsoft.com/office/drawing/2014/main" id="{ABF34B4C-C62F-AD42-9F85-52C203F16A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5151" t="7409" r="15210" b="645"/>
            <a:stretch/>
          </p:blipFill>
          <p:spPr>
            <a:xfrm rot="5400000">
              <a:off x="6607561" y="6503597"/>
              <a:ext cx="1571337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06" name="Picture 105">
              <a:extLst>
                <a:ext uri="{FF2B5EF4-FFF2-40B4-BE49-F238E27FC236}">
                  <a16:creationId xmlns:a16="http://schemas.microsoft.com/office/drawing/2014/main" id="{4196AAC0-03ED-254B-A7AA-7773723FBE2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8449" t="9090" r="15349" b="2675"/>
            <a:stretch/>
          </p:blipFill>
          <p:spPr>
            <a:xfrm rot="5400000">
              <a:off x="8214703" y="4767537"/>
              <a:ext cx="1556604" cy="15496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107" name="TextBox 106">
              <a:extLst>
                <a:ext uri="{FF2B5EF4-FFF2-40B4-BE49-F238E27FC236}">
                  <a16:creationId xmlns:a16="http://schemas.microsoft.com/office/drawing/2014/main" id="{0E3AC9B5-B1FC-2341-A41D-F23FE5A75614}"/>
                </a:ext>
              </a:extLst>
            </p:cNvPr>
            <p:cNvSpPr txBox="1"/>
            <p:nvPr/>
          </p:nvSpPr>
          <p:spPr>
            <a:xfrm>
              <a:off x="6491739" y="8274365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pic>
          <p:nvPicPr>
            <p:cNvPr id="108" name="Picture 107">
              <a:extLst>
                <a:ext uri="{FF2B5EF4-FFF2-40B4-BE49-F238E27FC236}">
                  <a16:creationId xmlns:a16="http://schemas.microsoft.com/office/drawing/2014/main" id="{55C000E4-2944-3A45-92E6-E427ABDDABE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9571" t="8193" r="12839"/>
            <a:stretch/>
          </p:blipFill>
          <p:spPr>
            <a:xfrm rot="5400000">
              <a:off x="8203016" y="6478459"/>
              <a:ext cx="1579976" cy="1602921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09" name="Picture 108">
              <a:extLst>
                <a:ext uri="{FF2B5EF4-FFF2-40B4-BE49-F238E27FC236}">
                  <a16:creationId xmlns:a16="http://schemas.microsoft.com/office/drawing/2014/main" id="{D07A2A98-F923-9B4E-A555-550492B1E57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17646" t="6260" r="12455"/>
            <a:stretch/>
          </p:blipFill>
          <p:spPr>
            <a:xfrm rot="5400000">
              <a:off x="8226595" y="8241526"/>
              <a:ext cx="1571338" cy="1573954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10" name="Picture 109">
              <a:extLst>
                <a:ext uri="{FF2B5EF4-FFF2-40B4-BE49-F238E27FC236}">
                  <a16:creationId xmlns:a16="http://schemas.microsoft.com/office/drawing/2014/main" id="{36B868BA-2D16-264F-99C0-C8ADB68610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9604" t="9247" r="13995" b="1128"/>
            <a:stretch/>
          </p:blipFill>
          <p:spPr>
            <a:xfrm rot="5400000">
              <a:off x="6605462" y="8232104"/>
              <a:ext cx="1579977" cy="158415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111" name="TextBox 110">
              <a:extLst>
                <a:ext uri="{FF2B5EF4-FFF2-40B4-BE49-F238E27FC236}">
                  <a16:creationId xmlns:a16="http://schemas.microsoft.com/office/drawing/2014/main" id="{C78C5BDF-27FB-4B47-8362-9F1B457CD209}"/>
                </a:ext>
              </a:extLst>
            </p:cNvPr>
            <p:cNvSpPr txBox="1"/>
            <p:nvPr/>
          </p:nvSpPr>
          <p:spPr>
            <a:xfrm>
              <a:off x="9977070" y="2688961"/>
              <a:ext cx="125481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Arial" panose="020B0604020202020204" pitchFamily="34" charset="0"/>
                  <a:cs typeface="Arial" panose="020B0604020202020204" pitchFamily="34" charset="0"/>
                </a:rPr>
                <a:t>Hermaphroditic</a:t>
              </a:r>
            </a:p>
          </p:txBody>
        </p:sp>
        <p:pic>
          <p:nvPicPr>
            <p:cNvPr id="112" name="Picture 111">
              <a:extLst>
                <a:ext uri="{FF2B5EF4-FFF2-40B4-BE49-F238E27FC236}">
                  <a16:creationId xmlns:a16="http://schemas.microsoft.com/office/drawing/2014/main" id="{814D33D7-0C35-6140-9B0D-AEA9D665B55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2815" t="6272" r="16271"/>
            <a:stretch/>
          </p:blipFill>
          <p:spPr>
            <a:xfrm rot="5400000">
              <a:off x="9810949" y="6479627"/>
              <a:ext cx="1591224" cy="157087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13" name="Picture 112">
              <a:extLst>
                <a:ext uri="{FF2B5EF4-FFF2-40B4-BE49-F238E27FC236}">
                  <a16:creationId xmlns:a16="http://schemas.microsoft.com/office/drawing/2014/main" id="{067D81B0-57B4-8545-B095-66F7132FA7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13921" t="7310" r="18090" b="1991"/>
            <a:stretch/>
          </p:blipFill>
          <p:spPr>
            <a:xfrm rot="5400000">
              <a:off x="9786266" y="4740735"/>
              <a:ext cx="1559028" cy="15534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14" name="Picture 113">
              <a:extLst>
                <a:ext uri="{FF2B5EF4-FFF2-40B4-BE49-F238E27FC236}">
                  <a16:creationId xmlns:a16="http://schemas.microsoft.com/office/drawing/2014/main" id="{2D330208-F794-E848-A233-BB10567F262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20188" t="16628" r="20171" b="2899"/>
            <a:stretch/>
          </p:blipFill>
          <p:spPr>
            <a:xfrm rot="5400000">
              <a:off x="9837908" y="8224642"/>
              <a:ext cx="1579977" cy="159229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115" name="TextBox 114">
              <a:extLst>
                <a:ext uri="{FF2B5EF4-FFF2-40B4-BE49-F238E27FC236}">
                  <a16:creationId xmlns:a16="http://schemas.microsoft.com/office/drawing/2014/main" id="{0792C698-34C3-A74D-BCEE-5FA37EB4060E}"/>
                </a:ext>
              </a:extLst>
            </p:cNvPr>
            <p:cNvSpPr txBox="1"/>
            <p:nvPr/>
          </p:nvSpPr>
          <p:spPr>
            <a:xfrm>
              <a:off x="6491739" y="6526154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116" name="TextBox 115">
              <a:extLst>
                <a:ext uri="{FF2B5EF4-FFF2-40B4-BE49-F238E27FC236}">
                  <a16:creationId xmlns:a16="http://schemas.microsoft.com/office/drawing/2014/main" id="{A35CD027-6765-2648-8C01-6D6164035912}"/>
                </a:ext>
              </a:extLst>
            </p:cNvPr>
            <p:cNvSpPr txBox="1"/>
            <p:nvPr/>
          </p:nvSpPr>
          <p:spPr>
            <a:xfrm>
              <a:off x="6491739" y="4780959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117" name="Rectangle 116">
              <a:extLst>
                <a:ext uri="{FF2B5EF4-FFF2-40B4-BE49-F238E27FC236}">
                  <a16:creationId xmlns:a16="http://schemas.microsoft.com/office/drawing/2014/main" id="{7B806E74-CA76-DE4E-8863-654F96ED43F7}"/>
                </a:ext>
              </a:extLst>
            </p:cNvPr>
            <p:cNvSpPr/>
            <p:nvPr/>
          </p:nvSpPr>
          <p:spPr>
            <a:xfrm>
              <a:off x="6473788" y="2941512"/>
              <a:ext cx="5033403" cy="1686458"/>
            </a:xfrm>
            <a:prstGeom prst="rect">
              <a:avLst/>
            </a:prstGeom>
            <a:solidFill>
              <a:srgbClr val="D16D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118" name="Picture 117">
              <a:extLst>
                <a:ext uri="{FF2B5EF4-FFF2-40B4-BE49-F238E27FC236}">
                  <a16:creationId xmlns:a16="http://schemas.microsoft.com/office/drawing/2014/main" id="{F9EAADA0-073E-9249-9FB8-95779C30718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6"/>
            <a:srcRect l="17388" t="7580" r="12186"/>
            <a:stretch/>
          </p:blipFill>
          <p:spPr>
            <a:xfrm rot="5400000">
              <a:off x="8197407" y="3013431"/>
              <a:ext cx="1591759" cy="1560227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119" name="TextBox 118">
              <a:extLst>
                <a:ext uri="{FF2B5EF4-FFF2-40B4-BE49-F238E27FC236}">
                  <a16:creationId xmlns:a16="http://schemas.microsoft.com/office/drawing/2014/main" id="{EDBDEB73-E050-874A-9D8F-D5138A2079E4}"/>
                </a:ext>
              </a:extLst>
            </p:cNvPr>
            <p:cNvSpPr txBox="1"/>
            <p:nvPr/>
          </p:nvSpPr>
          <p:spPr>
            <a:xfrm>
              <a:off x="6489268" y="3032748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880D74F1-EB92-B948-9669-3D40F81DA07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7"/>
            <a:srcRect l="19567" t="9508" r="14290" b="830"/>
            <a:stretch/>
          </p:blipFill>
          <p:spPr>
            <a:xfrm rot="5400000">
              <a:off x="9804006" y="3004874"/>
              <a:ext cx="1565888" cy="158546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121" name="Oval 120">
              <a:extLst>
                <a:ext uri="{FF2B5EF4-FFF2-40B4-BE49-F238E27FC236}">
                  <a16:creationId xmlns:a16="http://schemas.microsoft.com/office/drawing/2014/main" id="{7CD13E28-F3DD-3246-8F78-6FDC30B66D28}"/>
                </a:ext>
              </a:extLst>
            </p:cNvPr>
            <p:cNvSpPr/>
            <p:nvPr/>
          </p:nvSpPr>
          <p:spPr>
            <a:xfrm>
              <a:off x="6629077" y="3016604"/>
              <a:ext cx="1562813" cy="156281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None present</a:t>
              </a:r>
            </a:p>
          </p:txBody>
        </p:sp>
        <p:sp>
          <p:nvSpPr>
            <p:cNvPr id="124" name="TextBox 123">
              <a:extLst>
                <a:ext uri="{FF2B5EF4-FFF2-40B4-BE49-F238E27FC236}">
                  <a16:creationId xmlns:a16="http://schemas.microsoft.com/office/drawing/2014/main" id="{7EC4207E-2BC7-3643-9246-E12CC265D4B7}"/>
                </a:ext>
              </a:extLst>
            </p:cNvPr>
            <p:cNvSpPr txBox="1"/>
            <p:nvPr/>
          </p:nvSpPr>
          <p:spPr>
            <a:xfrm>
              <a:off x="6491739" y="10022104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172580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" name="Group 46">
            <a:extLst>
              <a:ext uri="{FF2B5EF4-FFF2-40B4-BE49-F238E27FC236}">
                <a16:creationId xmlns:a16="http://schemas.microsoft.com/office/drawing/2014/main" id="{676DE232-6666-574B-B8C2-60E4AC54DA21}"/>
              </a:ext>
            </a:extLst>
          </p:cNvPr>
          <p:cNvGrpSpPr/>
          <p:nvPr/>
        </p:nvGrpSpPr>
        <p:grpSpPr>
          <a:xfrm>
            <a:off x="926011" y="2671196"/>
            <a:ext cx="10294091" cy="8946130"/>
            <a:chOff x="926011" y="2671196"/>
            <a:chExt cx="10294091" cy="8946130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4C1B219-C1CC-224E-9A19-649F7EAD8E82}"/>
                </a:ext>
              </a:extLst>
            </p:cNvPr>
            <p:cNvSpPr/>
            <p:nvPr/>
          </p:nvSpPr>
          <p:spPr>
            <a:xfrm>
              <a:off x="6186699" y="4689723"/>
              <a:ext cx="5033403" cy="1686458"/>
            </a:xfrm>
            <a:prstGeom prst="rect">
              <a:avLst/>
            </a:prstGeom>
            <a:solidFill>
              <a:srgbClr val="C34B6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056B23D-9BB4-DC43-ABA3-BA9349BE602F}"/>
                </a:ext>
              </a:extLst>
            </p:cNvPr>
            <p:cNvSpPr/>
            <p:nvPr/>
          </p:nvSpPr>
          <p:spPr>
            <a:xfrm>
              <a:off x="6186699" y="6434918"/>
              <a:ext cx="5033403" cy="1686458"/>
            </a:xfrm>
            <a:prstGeom prst="rect">
              <a:avLst/>
            </a:prstGeom>
            <a:solidFill>
              <a:srgbClr val="DB8E4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21AF3D2-E503-334E-AD91-5E8EDF3443BF}"/>
                </a:ext>
              </a:extLst>
            </p:cNvPr>
            <p:cNvSpPr/>
            <p:nvPr/>
          </p:nvSpPr>
          <p:spPr>
            <a:xfrm>
              <a:off x="6186699" y="8183129"/>
              <a:ext cx="5033403" cy="1686458"/>
            </a:xfrm>
            <a:prstGeom prst="rect">
              <a:avLst/>
            </a:prstGeom>
            <a:solidFill>
              <a:srgbClr val="E1AC4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039749-5F74-1146-8E38-2E46BEC40B07}"/>
                </a:ext>
              </a:extLst>
            </p:cNvPr>
            <p:cNvSpPr txBox="1"/>
            <p:nvPr/>
          </p:nvSpPr>
          <p:spPr>
            <a:xfrm>
              <a:off x="6828192" y="2671196"/>
              <a:ext cx="71346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Arial" panose="020B0604020202020204" pitchFamily="34" charset="0"/>
                  <a:cs typeface="Arial" panose="020B0604020202020204" pitchFamily="34" charset="0"/>
                </a:rPr>
                <a:t>Female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55D2085-620F-A445-8B2B-BBC24A11AE21}"/>
                </a:ext>
              </a:extLst>
            </p:cNvPr>
            <p:cNvSpPr txBox="1"/>
            <p:nvPr/>
          </p:nvSpPr>
          <p:spPr>
            <a:xfrm>
              <a:off x="8447465" y="2688961"/>
              <a:ext cx="71346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Arial" panose="020B0604020202020204" pitchFamily="34" charset="0"/>
                  <a:cs typeface="Arial" panose="020B0604020202020204" pitchFamily="34" charset="0"/>
                </a:rPr>
                <a:t>Male</a:t>
              </a:r>
              <a:endParaRPr lang="en-US" sz="1000" b="1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BE595551-BD90-C644-8F0A-64DB8BC16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599" t="6695" r="15762" b="4610"/>
            <a:stretch/>
          </p:blipFill>
          <p:spPr>
            <a:xfrm rot="5400000">
              <a:off x="6351168" y="4764435"/>
              <a:ext cx="1562812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13658B38-A17B-1F45-88F5-1530C83652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5151" t="7409" r="15210" b="645"/>
            <a:stretch/>
          </p:blipFill>
          <p:spPr>
            <a:xfrm rot="5400000">
              <a:off x="6318001" y="6503597"/>
              <a:ext cx="1571337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398340-F2ED-8246-9054-9FD46A753A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449" t="9090" r="15349" b="2675"/>
            <a:stretch/>
          </p:blipFill>
          <p:spPr>
            <a:xfrm rot="5400000">
              <a:off x="7925143" y="4767537"/>
              <a:ext cx="1556604" cy="15496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2E7C86-8CAB-634A-8E08-87351F72BC8A}"/>
                </a:ext>
              </a:extLst>
            </p:cNvPr>
            <p:cNvSpPr txBox="1"/>
            <p:nvPr/>
          </p:nvSpPr>
          <p:spPr>
            <a:xfrm>
              <a:off x="6202179" y="8274365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FC76209-D035-3441-AC76-60616F88B6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9571" t="8193" r="12839"/>
            <a:stretch/>
          </p:blipFill>
          <p:spPr>
            <a:xfrm rot="5400000">
              <a:off x="7913456" y="6478459"/>
              <a:ext cx="1579976" cy="1602921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C85BBC5-6F3C-E64D-AFDB-930E18B16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7646" t="6260" r="12455"/>
            <a:stretch/>
          </p:blipFill>
          <p:spPr>
            <a:xfrm rot="5400000">
              <a:off x="7937035" y="8241526"/>
              <a:ext cx="1571338" cy="1573954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A78146F-E1D3-E944-AD32-9FEB4451A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9604" t="9247" r="13995" b="1128"/>
            <a:stretch/>
          </p:blipFill>
          <p:spPr>
            <a:xfrm rot="5400000">
              <a:off x="6315902" y="8232104"/>
              <a:ext cx="1579977" cy="158415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9469A8D-E4E9-BE4A-A18E-2E4A2AA20F2C}"/>
                </a:ext>
              </a:extLst>
            </p:cNvPr>
            <p:cNvSpPr txBox="1"/>
            <p:nvPr/>
          </p:nvSpPr>
          <p:spPr>
            <a:xfrm>
              <a:off x="9687510" y="2688961"/>
              <a:ext cx="1254810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latin typeface="Arial" panose="020B0604020202020204" pitchFamily="34" charset="0"/>
                  <a:cs typeface="Arial" panose="020B0604020202020204" pitchFamily="34" charset="0"/>
                </a:rPr>
                <a:t>Hermaphroditic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E7B2167-C952-414A-8A0D-EFDB25CA9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2815" t="6272" r="16271"/>
            <a:stretch/>
          </p:blipFill>
          <p:spPr>
            <a:xfrm rot="5400000">
              <a:off x="9521389" y="6479627"/>
              <a:ext cx="1591224" cy="157087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ED5A255-913F-D143-86F4-9458460326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921" t="7310" r="18090" b="1991"/>
            <a:stretch/>
          </p:blipFill>
          <p:spPr>
            <a:xfrm rot="5400000">
              <a:off x="9496706" y="4740735"/>
              <a:ext cx="1559028" cy="15534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5E45301-AA85-1F41-99A8-5DADD45B95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20188" t="16628" r="20171" b="2899"/>
            <a:stretch/>
          </p:blipFill>
          <p:spPr>
            <a:xfrm rot="5400000">
              <a:off x="9548348" y="8224642"/>
              <a:ext cx="1579977" cy="159229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4A576D1-8B6F-9940-8773-8F10A7A84D6A}"/>
                </a:ext>
              </a:extLst>
            </p:cNvPr>
            <p:cNvSpPr txBox="1"/>
            <p:nvPr/>
          </p:nvSpPr>
          <p:spPr>
            <a:xfrm>
              <a:off x="6202179" y="6526154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3A533F-91EB-FB47-9968-950D0CAFE9B9}"/>
                </a:ext>
              </a:extLst>
            </p:cNvPr>
            <p:cNvSpPr txBox="1"/>
            <p:nvPr/>
          </p:nvSpPr>
          <p:spPr>
            <a:xfrm>
              <a:off x="6202179" y="4780959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70D88B-F746-9E41-8354-E8A125F84AB1}"/>
                </a:ext>
              </a:extLst>
            </p:cNvPr>
            <p:cNvSpPr/>
            <p:nvPr/>
          </p:nvSpPr>
          <p:spPr>
            <a:xfrm>
              <a:off x="6184228" y="2941512"/>
              <a:ext cx="5033403" cy="1686458"/>
            </a:xfrm>
            <a:prstGeom prst="rect">
              <a:avLst/>
            </a:prstGeom>
            <a:solidFill>
              <a:srgbClr val="D16D5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37DC780-A643-FD4B-B8E6-F24BAEA852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7388" t="7580" r="12186"/>
            <a:stretch/>
          </p:blipFill>
          <p:spPr>
            <a:xfrm rot="5400000">
              <a:off x="7907847" y="3013431"/>
              <a:ext cx="1591759" cy="1560227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DE0899A-A344-A441-866B-1DB59317E0C1}"/>
                </a:ext>
              </a:extLst>
            </p:cNvPr>
            <p:cNvSpPr txBox="1"/>
            <p:nvPr/>
          </p:nvSpPr>
          <p:spPr>
            <a:xfrm>
              <a:off x="6199708" y="3032748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860FB0B-2DD8-224F-BE05-B1C5226F84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9567" t="9508" r="14290" b="830"/>
            <a:stretch/>
          </p:blipFill>
          <p:spPr>
            <a:xfrm rot="5400000">
              <a:off x="9514446" y="3004874"/>
              <a:ext cx="1565888" cy="158546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034DDD8-9682-F94B-B6A0-20112B7E417A}"/>
                </a:ext>
              </a:extLst>
            </p:cNvPr>
            <p:cNvSpPr/>
            <p:nvPr/>
          </p:nvSpPr>
          <p:spPr>
            <a:xfrm>
              <a:off x="6339517" y="3016604"/>
              <a:ext cx="1562813" cy="156281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None present</a:t>
              </a:r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615BBFB9-4E48-2A4B-9B1A-28DC9466807F}"/>
                </a:ext>
              </a:extLst>
            </p:cNvPr>
            <p:cNvGrpSpPr/>
            <p:nvPr/>
          </p:nvGrpSpPr>
          <p:grpSpPr>
            <a:xfrm>
              <a:off x="926011" y="3294358"/>
              <a:ext cx="5098989" cy="7588939"/>
              <a:chOff x="1148158" y="1134988"/>
              <a:chExt cx="5098989" cy="7588939"/>
            </a:xfrm>
          </p:grpSpPr>
          <p:pic>
            <p:nvPicPr>
              <p:cNvPr id="85" name="Picture 84">
                <a:extLst>
                  <a:ext uri="{FF2B5EF4-FFF2-40B4-BE49-F238E27FC236}">
                    <a16:creationId xmlns:a16="http://schemas.microsoft.com/office/drawing/2014/main" id="{D7F5FB4B-46AA-4643-821B-23E4BC212444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4"/>
              <a:srcRect l="62171" t="16805" r="1599" b="57018"/>
              <a:stretch/>
            </p:blipFill>
            <p:spPr>
              <a:xfrm>
                <a:off x="1662868" y="7636814"/>
                <a:ext cx="1725448" cy="1087113"/>
              </a:xfrm>
              <a:prstGeom prst="rect">
                <a:avLst/>
              </a:prstGeom>
            </p:spPr>
          </p:pic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C00DBB50-43AE-FB4D-B208-B9854903ACA0}"/>
                  </a:ext>
                </a:extLst>
              </p:cNvPr>
              <p:cNvGrpSpPr/>
              <p:nvPr/>
            </p:nvGrpSpPr>
            <p:grpSpPr>
              <a:xfrm>
                <a:off x="1148158" y="1134988"/>
                <a:ext cx="5098989" cy="7521855"/>
                <a:chOff x="1148158" y="1134988"/>
                <a:chExt cx="5098989" cy="7521855"/>
              </a:xfrm>
            </p:grpSpPr>
            <p:pic>
              <p:nvPicPr>
                <p:cNvPr id="87" name="Picture 86">
                  <a:extLst>
                    <a:ext uri="{FF2B5EF4-FFF2-40B4-BE49-F238E27FC236}">
                      <a16:creationId xmlns:a16="http://schemas.microsoft.com/office/drawing/2014/main" id="{CCB566EC-3070-2F4E-961F-1DF9E63715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5"/>
                <a:srcRect l="54422" t="16766" r="4351" b="60515"/>
                <a:stretch/>
              </p:blipFill>
              <p:spPr>
                <a:xfrm>
                  <a:off x="3913989" y="7679846"/>
                  <a:ext cx="2182011" cy="976997"/>
                </a:xfrm>
                <a:prstGeom prst="rect">
                  <a:avLst/>
                </a:prstGeom>
              </p:spPr>
            </p:pic>
            <p:sp>
              <p:nvSpPr>
                <p:cNvPr id="93" name="Rectangle 92">
                  <a:extLst>
                    <a:ext uri="{FF2B5EF4-FFF2-40B4-BE49-F238E27FC236}">
                      <a16:creationId xmlns:a16="http://schemas.microsoft.com/office/drawing/2014/main" id="{A5E16DBD-6413-534A-ADE2-0BB902D72140}"/>
                    </a:ext>
                  </a:extLst>
                </p:cNvPr>
                <p:cNvSpPr/>
                <p:nvPr/>
              </p:nvSpPr>
              <p:spPr>
                <a:xfrm>
                  <a:off x="3421566" y="3870248"/>
                  <a:ext cx="685910" cy="312843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0" name="Picture 9">
                  <a:extLst>
                    <a:ext uri="{FF2B5EF4-FFF2-40B4-BE49-F238E27FC236}">
                      <a16:creationId xmlns:a16="http://schemas.microsoft.com/office/drawing/2014/main" id="{E35AAF19-A59C-F643-B8A4-415CE940CD55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6"/>
                <a:srcRect l="5757"/>
                <a:stretch/>
              </p:blipFill>
              <p:spPr>
                <a:xfrm>
                  <a:off x="3706761" y="4108102"/>
                  <a:ext cx="2514148" cy="3468051"/>
                </a:xfrm>
                <a:prstGeom prst="rect">
                  <a:avLst/>
                </a:prstGeom>
              </p:spPr>
            </p:pic>
            <p:pic>
              <p:nvPicPr>
                <p:cNvPr id="15" name="Picture 14">
                  <a:extLst>
                    <a:ext uri="{FF2B5EF4-FFF2-40B4-BE49-F238E27FC236}">
                      <a16:creationId xmlns:a16="http://schemas.microsoft.com/office/drawing/2014/main" id="{C27853CA-9CBF-494F-8D12-9A5923F6C4D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7"/>
                <a:srcRect l="9065" b="13750"/>
                <a:stretch/>
              </p:blipFill>
              <p:spPr>
                <a:xfrm>
                  <a:off x="3819657" y="1134988"/>
                  <a:ext cx="2427490" cy="2993181"/>
                </a:xfrm>
                <a:prstGeom prst="rect">
                  <a:avLst/>
                </a:prstGeom>
              </p:spPr>
            </p:pic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BCF602BB-F189-B548-98E3-2BC159FBDFD6}"/>
                    </a:ext>
                  </a:extLst>
                </p:cNvPr>
                <p:cNvSpPr/>
                <p:nvPr/>
              </p:nvSpPr>
              <p:spPr>
                <a:xfrm>
                  <a:off x="3342596" y="1474605"/>
                  <a:ext cx="685910" cy="2633496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2" name="Picture 11">
                  <a:extLst>
                    <a:ext uri="{FF2B5EF4-FFF2-40B4-BE49-F238E27FC236}">
                      <a16:creationId xmlns:a16="http://schemas.microsoft.com/office/drawing/2014/main" id="{D3DBA15B-F8DF-8A46-9662-C23036FE864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8"/>
                <a:srcRect b="12658"/>
                <a:stretch/>
              </p:blipFill>
              <p:spPr>
                <a:xfrm>
                  <a:off x="1148158" y="1150228"/>
                  <a:ext cx="2636128" cy="2993181"/>
                </a:xfrm>
                <a:prstGeom prst="rect">
                  <a:avLst/>
                </a:prstGeom>
              </p:spPr>
            </p:pic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404C99B5-16E0-1F4D-A5AC-D607CFFBA43D}"/>
                    </a:ext>
                  </a:extLst>
                </p:cNvPr>
                <p:cNvSpPr/>
                <p:nvPr/>
              </p:nvSpPr>
              <p:spPr>
                <a:xfrm>
                  <a:off x="3300137" y="4365235"/>
                  <a:ext cx="685910" cy="3128434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11" name="Picture 10">
                  <a:extLst>
                    <a:ext uri="{FF2B5EF4-FFF2-40B4-BE49-F238E27FC236}">
                      <a16:creationId xmlns:a16="http://schemas.microsoft.com/office/drawing/2014/main" id="{86052A79-3E04-BF4A-B1CA-E769104CD73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19"/>
                <a:stretch>
                  <a:fillRect/>
                </a:stretch>
              </p:blipFill>
              <p:spPr>
                <a:xfrm>
                  <a:off x="1158640" y="4108103"/>
                  <a:ext cx="2636128" cy="3426966"/>
                </a:xfrm>
                <a:prstGeom prst="rect">
                  <a:avLst/>
                </a:prstGeom>
              </p:spPr>
            </p:pic>
          </p:grpSp>
        </p:grp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7421688-2DB3-1742-9D01-79518ADC6EC2}"/>
                </a:ext>
              </a:extLst>
            </p:cNvPr>
            <p:cNvSpPr/>
            <p:nvPr/>
          </p:nvSpPr>
          <p:spPr>
            <a:xfrm>
              <a:off x="6186699" y="9930868"/>
              <a:ext cx="5033403" cy="1686458"/>
            </a:xfrm>
            <a:prstGeom prst="rect">
              <a:avLst/>
            </a:prstGeom>
            <a:solidFill>
              <a:srgbClr val="E3E5C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347CB85-9E52-9247-BE41-E73FBF8B2BBB}"/>
                </a:ext>
              </a:extLst>
            </p:cNvPr>
            <p:cNvSpPr txBox="1"/>
            <p:nvPr/>
          </p:nvSpPr>
          <p:spPr>
            <a:xfrm>
              <a:off x="6202179" y="10022104"/>
              <a:ext cx="20459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100" b="1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8310148-656B-A143-B15E-4583E9330A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0"/>
            <a:srcRect l="32322" t="4705" r="7113" b="11695"/>
            <a:stretch/>
          </p:blipFill>
          <p:spPr>
            <a:xfrm rot="5400000">
              <a:off x="7096562" y="9956058"/>
              <a:ext cx="1564146" cy="1612625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C097D9C-DDA0-2042-AA06-FE130F897E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1"/>
            <a:srcRect l="29072" r="3512" b="10910"/>
            <a:stretch/>
          </p:blipFill>
          <p:spPr>
            <a:xfrm rot="5400000">
              <a:off x="8702484" y="9975395"/>
              <a:ext cx="1594623" cy="1573954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560246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roup 87">
            <a:extLst>
              <a:ext uri="{FF2B5EF4-FFF2-40B4-BE49-F238E27FC236}">
                <a16:creationId xmlns:a16="http://schemas.microsoft.com/office/drawing/2014/main" id="{5DF66671-17DF-9245-9029-F7EEB7D7764B}"/>
              </a:ext>
            </a:extLst>
          </p:cNvPr>
          <p:cNvGrpSpPr/>
          <p:nvPr/>
        </p:nvGrpSpPr>
        <p:grpSpPr>
          <a:xfrm>
            <a:off x="493898" y="3352277"/>
            <a:ext cx="11347884" cy="4628524"/>
            <a:chOff x="493898" y="3352277"/>
            <a:chExt cx="11347884" cy="4628524"/>
          </a:xfrm>
        </p:grpSpPr>
        <p:grpSp>
          <p:nvGrpSpPr>
            <p:cNvPr id="83" name="Group 82">
              <a:extLst>
                <a:ext uri="{FF2B5EF4-FFF2-40B4-BE49-F238E27FC236}">
                  <a16:creationId xmlns:a16="http://schemas.microsoft.com/office/drawing/2014/main" id="{C59E8C50-B9FA-0042-9F7B-DFE6E639E799}"/>
                </a:ext>
              </a:extLst>
            </p:cNvPr>
            <p:cNvGrpSpPr/>
            <p:nvPr/>
          </p:nvGrpSpPr>
          <p:grpSpPr>
            <a:xfrm>
              <a:off x="493898" y="3352277"/>
              <a:ext cx="11347884" cy="4075488"/>
              <a:chOff x="493897" y="700357"/>
              <a:chExt cx="11347884" cy="4075488"/>
            </a:xfrm>
          </p:grpSpPr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584E2E3B-EBCD-E040-B270-1FE387EC7D73}"/>
                  </a:ext>
                </a:extLst>
              </p:cNvPr>
              <p:cNvGrpSpPr/>
              <p:nvPr/>
            </p:nvGrpSpPr>
            <p:grpSpPr>
              <a:xfrm>
                <a:off x="493897" y="700357"/>
                <a:ext cx="11347884" cy="4075488"/>
                <a:chOff x="493897" y="688782"/>
                <a:chExt cx="11347884" cy="4075488"/>
              </a:xfrm>
            </p:grpSpPr>
            <p:grpSp>
              <p:nvGrpSpPr>
                <p:cNvPr id="79" name="Group 78">
                  <a:extLst>
                    <a:ext uri="{FF2B5EF4-FFF2-40B4-BE49-F238E27FC236}">
                      <a16:creationId xmlns:a16="http://schemas.microsoft.com/office/drawing/2014/main" id="{E5A7240D-DC0F-B94F-92C3-6487E2447AD5}"/>
                    </a:ext>
                  </a:extLst>
                </p:cNvPr>
                <p:cNvGrpSpPr/>
                <p:nvPr/>
              </p:nvGrpSpPr>
              <p:grpSpPr>
                <a:xfrm>
                  <a:off x="7093458" y="1918625"/>
                  <a:ext cx="4748323" cy="2845645"/>
                  <a:chOff x="6987130" y="1918625"/>
                  <a:chExt cx="4748323" cy="2845645"/>
                </a:xfrm>
              </p:grpSpPr>
              <p:sp>
                <p:nvSpPr>
                  <p:cNvPr id="68" name="TextBox 67">
                    <a:extLst>
                      <a:ext uri="{FF2B5EF4-FFF2-40B4-BE49-F238E27FC236}">
                        <a16:creationId xmlns:a16="http://schemas.microsoft.com/office/drawing/2014/main" id="{9F54C32D-3A5D-014E-8F8E-53ED11222DB1}"/>
                      </a:ext>
                    </a:extLst>
                  </p:cNvPr>
                  <p:cNvSpPr txBox="1"/>
                  <p:nvPr/>
                </p:nvSpPr>
                <p:spPr>
                  <a:xfrm>
                    <a:off x="9191955" y="2113903"/>
                    <a:ext cx="20459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3</a:t>
                    </a:r>
                  </a:p>
                </p:txBody>
              </p:sp>
              <p:sp>
                <p:nvSpPr>
                  <p:cNvPr id="69" name="TextBox 68">
                    <a:extLst>
                      <a:ext uri="{FF2B5EF4-FFF2-40B4-BE49-F238E27FC236}">
                        <a16:creationId xmlns:a16="http://schemas.microsoft.com/office/drawing/2014/main" id="{E8EBE3AB-5F3C-DC47-8DA6-3BDFA7BDCEEE}"/>
                      </a:ext>
                    </a:extLst>
                  </p:cNvPr>
                  <p:cNvSpPr txBox="1"/>
                  <p:nvPr/>
                </p:nvSpPr>
                <p:spPr>
                  <a:xfrm>
                    <a:off x="9193817" y="4088329"/>
                    <a:ext cx="20459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2</a:t>
                    </a:r>
                  </a:p>
                </p:txBody>
              </p:sp>
              <p:sp>
                <p:nvSpPr>
                  <p:cNvPr id="70" name="TextBox 69">
                    <a:extLst>
                      <a:ext uri="{FF2B5EF4-FFF2-40B4-BE49-F238E27FC236}">
                        <a16:creationId xmlns:a16="http://schemas.microsoft.com/office/drawing/2014/main" id="{9537F0D8-F150-0240-A082-8EF19382B505}"/>
                      </a:ext>
                    </a:extLst>
                  </p:cNvPr>
                  <p:cNvSpPr txBox="1"/>
                  <p:nvPr/>
                </p:nvSpPr>
                <p:spPr>
                  <a:xfrm>
                    <a:off x="9199602" y="4487271"/>
                    <a:ext cx="20459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1</a:t>
                    </a:r>
                  </a:p>
                </p:txBody>
              </p:sp>
              <p:sp>
                <p:nvSpPr>
                  <p:cNvPr id="71" name="TextBox 70">
                    <a:extLst>
                      <a:ext uri="{FF2B5EF4-FFF2-40B4-BE49-F238E27FC236}">
                        <a16:creationId xmlns:a16="http://schemas.microsoft.com/office/drawing/2014/main" id="{EC1F14F7-B3E2-504C-93F4-DB47E7EA0D02}"/>
                      </a:ext>
                    </a:extLst>
                  </p:cNvPr>
                  <p:cNvSpPr txBox="1"/>
                  <p:nvPr/>
                </p:nvSpPr>
                <p:spPr>
                  <a:xfrm>
                    <a:off x="9194553" y="1918625"/>
                    <a:ext cx="20459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4</a:t>
                    </a:r>
                  </a:p>
                </p:txBody>
              </p:sp>
              <p:sp>
                <p:nvSpPr>
                  <p:cNvPr id="78" name="TextBox 77">
                    <a:extLst>
                      <a:ext uri="{FF2B5EF4-FFF2-40B4-BE49-F238E27FC236}">
                        <a16:creationId xmlns:a16="http://schemas.microsoft.com/office/drawing/2014/main" id="{2756B0E4-837F-FB44-9B1D-F3358A65B8D9}"/>
                      </a:ext>
                    </a:extLst>
                  </p:cNvPr>
                  <p:cNvSpPr txBox="1"/>
                  <p:nvPr/>
                </p:nvSpPr>
                <p:spPr>
                  <a:xfrm>
                    <a:off x="6987130" y="4481404"/>
                    <a:ext cx="204599" cy="276999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12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0</a:t>
                    </a:r>
                  </a:p>
                </p:txBody>
              </p:sp>
              <p:pic>
                <p:nvPicPr>
                  <p:cNvPr id="74" name="Picture 73">
                    <a:extLst>
                      <a:ext uri="{FF2B5EF4-FFF2-40B4-BE49-F238E27FC236}">
                        <a16:creationId xmlns:a16="http://schemas.microsoft.com/office/drawing/2014/main" id="{14E3CB57-24BB-7547-88FA-E0A40E90F57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3"/>
                  <a:srcRect l="54422" t="16766" r="4351" b="60515"/>
                  <a:stretch/>
                </p:blipFill>
                <p:spPr>
                  <a:xfrm>
                    <a:off x="9553442" y="2048684"/>
                    <a:ext cx="2182011" cy="976997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80" name="Picture 79">
                  <a:extLst>
                    <a:ext uri="{FF2B5EF4-FFF2-40B4-BE49-F238E27FC236}">
                      <a16:creationId xmlns:a16="http://schemas.microsoft.com/office/drawing/2014/main" id="{243BC7F4-A353-C14D-801B-0764EE50E1C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b="90165"/>
                <a:stretch/>
              </p:blipFill>
              <p:spPr>
                <a:xfrm>
                  <a:off x="493897" y="688782"/>
                  <a:ext cx="9089673" cy="528764"/>
                </a:xfrm>
                <a:prstGeom prst="rect">
                  <a:avLst/>
                </a:prstGeom>
              </p:spPr>
            </p:pic>
          </p:grpSp>
          <p:sp>
            <p:nvSpPr>
              <p:cNvPr id="82" name="TextBox 81">
                <a:extLst>
                  <a:ext uri="{FF2B5EF4-FFF2-40B4-BE49-F238E27FC236}">
                    <a16:creationId xmlns:a16="http://schemas.microsoft.com/office/drawing/2014/main" id="{F924EDD4-3160-674C-B4AD-367036097896}"/>
                  </a:ext>
                </a:extLst>
              </p:cNvPr>
              <p:cNvSpPr txBox="1"/>
              <p:nvPr/>
            </p:nvSpPr>
            <p:spPr>
              <a:xfrm>
                <a:off x="8704331" y="872992"/>
                <a:ext cx="2182011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b="1" i="1" dirty="0">
                    <a:latin typeface="Arial" panose="020B0604020202020204" pitchFamily="34" charset="0"/>
                    <a:cs typeface="Arial" panose="020B0604020202020204" pitchFamily="34" charset="0"/>
                  </a:rPr>
                  <a:t>6°C pre-treatment</a:t>
                </a:r>
              </a:p>
            </p:txBody>
          </p:sp>
        </p:grpSp>
        <p:pic>
          <p:nvPicPr>
            <p:cNvPr id="84" name="Picture 83">
              <a:extLst>
                <a:ext uri="{FF2B5EF4-FFF2-40B4-BE49-F238E27FC236}">
                  <a16:creationId xmlns:a16="http://schemas.microsoft.com/office/drawing/2014/main" id="{C25D60FB-C3BB-6D4B-85FF-BA2C367473D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963" r="7995"/>
            <a:stretch/>
          </p:blipFill>
          <p:spPr>
            <a:xfrm>
              <a:off x="7660750" y="3850767"/>
              <a:ext cx="2087165" cy="4127500"/>
            </a:xfrm>
            <a:prstGeom prst="rect">
              <a:avLst/>
            </a:prstGeom>
          </p:spPr>
        </p:pic>
        <p:pic>
          <p:nvPicPr>
            <p:cNvPr id="85" name="Picture 84">
              <a:extLst>
                <a:ext uri="{FF2B5EF4-FFF2-40B4-BE49-F238E27FC236}">
                  <a16:creationId xmlns:a16="http://schemas.microsoft.com/office/drawing/2014/main" id="{1C0A9698-AB45-3646-99CC-9B0265CE66D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9539" r="7420"/>
            <a:stretch/>
          </p:blipFill>
          <p:spPr>
            <a:xfrm>
              <a:off x="5475854" y="3853107"/>
              <a:ext cx="2087165" cy="4127500"/>
            </a:xfrm>
            <a:prstGeom prst="rect">
              <a:avLst/>
            </a:prstGeom>
          </p:spPr>
        </p:pic>
        <p:pic>
          <p:nvPicPr>
            <p:cNvPr id="86" name="Picture 85">
              <a:extLst>
                <a:ext uri="{FF2B5EF4-FFF2-40B4-BE49-F238E27FC236}">
                  <a16:creationId xmlns:a16="http://schemas.microsoft.com/office/drawing/2014/main" id="{2684561C-A1CC-3A48-8E1D-001D35E4373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7758" r="9200"/>
            <a:stretch/>
          </p:blipFill>
          <p:spPr>
            <a:xfrm>
              <a:off x="3219818" y="3853204"/>
              <a:ext cx="2087166" cy="4127500"/>
            </a:xfrm>
            <a:prstGeom prst="rect">
              <a:avLst/>
            </a:prstGeom>
          </p:spPr>
        </p:pic>
        <p:pic>
          <p:nvPicPr>
            <p:cNvPr id="87" name="Picture 86">
              <a:extLst>
                <a:ext uri="{FF2B5EF4-FFF2-40B4-BE49-F238E27FC236}">
                  <a16:creationId xmlns:a16="http://schemas.microsoft.com/office/drawing/2014/main" id="{00A6291B-2372-8642-A437-B62E4CDF8A2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r="9200"/>
            <a:stretch/>
          </p:blipFill>
          <p:spPr>
            <a:xfrm>
              <a:off x="505033" y="3853301"/>
              <a:ext cx="2594598" cy="41275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176952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231B4C4-F5F8-5940-817F-1359607FF036}"/>
              </a:ext>
            </a:extLst>
          </p:cNvPr>
          <p:cNvGrpSpPr/>
          <p:nvPr/>
        </p:nvGrpSpPr>
        <p:grpSpPr>
          <a:xfrm>
            <a:off x="426419" y="3340701"/>
            <a:ext cx="11339162" cy="4681265"/>
            <a:chOff x="426419" y="3340701"/>
            <a:chExt cx="11339162" cy="4681265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6B004204-6511-2043-B5C3-3F6725415C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8310" r="7966"/>
            <a:stretch/>
          </p:blipFill>
          <p:spPr>
            <a:xfrm>
              <a:off x="7493476" y="3893557"/>
              <a:ext cx="2106653" cy="4127500"/>
            </a:xfrm>
            <a:prstGeom prst="rect">
              <a:avLst/>
            </a:prstGeom>
          </p:spPr>
        </p:pic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B568697C-67DF-0F43-8C15-35CC01958EC9}"/>
                </a:ext>
              </a:extLst>
            </p:cNvPr>
            <p:cNvGrpSpPr/>
            <p:nvPr/>
          </p:nvGrpSpPr>
          <p:grpSpPr>
            <a:xfrm>
              <a:off x="493897" y="3340701"/>
              <a:ext cx="11271684" cy="4092960"/>
              <a:chOff x="493897" y="688782"/>
              <a:chExt cx="11271684" cy="4092960"/>
            </a:xfrm>
          </p:grpSpPr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9F54C32D-3A5D-014E-8F8E-53ED11222DB1}"/>
                  </a:ext>
                </a:extLst>
              </p:cNvPr>
              <p:cNvSpPr txBox="1"/>
              <p:nvPr/>
            </p:nvSpPr>
            <p:spPr>
              <a:xfrm>
                <a:off x="9300144" y="2506470"/>
                <a:ext cx="2045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E8EBE3AB-5F3C-DC47-8DA6-3BDFA7BDCEEE}"/>
                  </a:ext>
                </a:extLst>
              </p:cNvPr>
              <p:cNvSpPr txBox="1"/>
              <p:nvPr/>
            </p:nvSpPr>
            <p:spPr>
              <a:xfrm>
                <a:off x="9311647" y="4099977"/>
                <a:ext cx="2045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9537F0D8-F150-0240-A082-8EF19382B505}"/>
                  </a:ext>
                </a:extLst>
              </p:cNvPr>
              <p:cNvSpPr txBox="1"/>
              <p:nvPr/>
            </p:nvSpPr>
            <p:spPr>
              <a:xfrm>
                <a:off x="9305930" y="4504743"/>
                <a:ext cx="2045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EC1F14F7-B3E2-504C-93F4-DB47E7EA0D02}"/>
                  </a:ext>
                </a:extLst>
              </p:cNvPr>
              <p:cNvSpPr txBox="1"/>
              <p:nvPr/>
            </p:nvSpPr>
            <p:spPr>
              <a:xfrm>
                <a:off x="7929105" y="1716106"/>
                <a:ext cx="2045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</a:t>
                </a:r>
              </a:p>
            </p:txBody>
          </p:sp>
          <p:pic>
            <p:nvPicPr>
              <p:cNvPr id="74" name="Picture 73">
                <a:extLst>
                  <a:ext uri="{FF2B5EF4-FFF2-40B4-BE49-F238E27FC236}">
                    <a16:creationId xmlns:a16="http://schemas.microsoft.com/office/drawing/2014/main" id="{14E3CB57-24BB-7547-88FA-E0A40E90F57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54422" t="16766" r="4351" b="60515"/>
              <a:stretch/>
            </p:blipFill>
            <p:spPr>
              <a:xfrm>
                <a:off x="9583570" y="2048684"/>
                <a:ext cx="2182011" cy="976997"/>
              </a:xfrm>
              <a:prstGeom prst="rect">
                <a:avLst/>
              </a:prstGeom>
            </p:spPr>
          </p:pic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2756B0E4-837F-FB44-9B1D-F3358A65B8D9}"/>
                  </a:ext>
                </a:extLst>
              </p:cNvPr>
              <p:cNvSpPr txBox="1"/>
              <p:nvPr/>
            </p:nvSpPr>
            <p:spPr>
              <a:xfrm>
                <a:off x="7093458" y="4481404"/>
                <a:ext cx="2045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</a:t>
                </a:r>
              </a:p>
            </p:txBody>
          </p:sp>
          <p:pic>
            <p:nvPicPr>
              <p:cNvPr id="80" name="Picture 79">
                <a:extLst>
                  <a:ext uri="{FF2B5EF4-FFF2-40B4-BE49-F238E27FC236}">
                    <a16:creationId xmlns:a16="http://schemas.microsoft.com/office/drawing/2014/main" id="{243BC7F4-A353-C14D-801B-0764EE50E1C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b="90165"/>
              <a:stretch/>
            </p:blipFill>
            <p:spPr>
              <a:xfrm>
                <a:off x="493897" y="688782"/>
                <a:ext cx="9089673" cy="528764"/>
              </a:xfrm>
              <a:prstGeom prst="rect">
                <a:avLst/>
              </a:prstGeom>
            </p:spPr>
          </p:pic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C7786621-8B03-4D4F-88B2-D5C805A90F04}"/>
                  </a:ext>
                </a:extLst>
              </p:cNvPr>
              <p:cNvSpPr txBox="1"/>
              <p:nvPr/>
            </p:nvSpPr>
            <p:spPr>
              <a:xfrm>
                <a:off x="9301535" y="3303325"/>
                <a:ext cx="204599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</a:p>
            </p:txBody>
          </p:sp>
        </p:grp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DD7631D-9D8F-DA43-A5A2-E4D595833B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r="6710"/>
            <a:stretch/>
          </p:blipFill>
          <p:spPr>
            <a:xfrm>
              <a:off x="426419" y="3894466"/>
              <a:ext cx="2665754" cy="41275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C7B841D3-2CDB-AF49-8A86-08C2E95D398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8345" r="7931"/>
            <a:stretch/>
          </p:blipFill>
          <p:spPr>
            <a:xfrm>
              <a:off x="3150527" y="3893557"/>
              <a:ext cx="2106654" cy="4127500"/>
            </a:xfrm>
            <a:prstGeom prst="rect">
              <a:avLst/>
            </a:prstGeom>
          </p:spPr>
        </p:pic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01FF3726-320C-D043-9843-D620C0A6425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8117" r="8159"/>
            <a:stretch/>
          </p:blipFill>
          <p:spPr>
            <a:xfrm>
              <a:off x="5308928" y="3893557"/>
              <a:ext cx="2106653" cy="4127500"/>
            </a:xfrm>
            <a:prstGeom prst="rect">
              <a:avLst/>
            </a:prstGeom>
          </p:spPr>
        </p:pic>
      </p:grpSp>
      <p:sp>
        <p:nvSpPr>
          <p:cNvPr id="31" name="TextBox 30">
            <a:extLst>
              <a:ext uri="{FF2B5EF4-FFF2-40B4-BE49-F238E27FC236}">
                <a16:creationId xmlns:a16="http://schemas.microsoft.com/office/drawing/2014/main" id="{5C60B511-142F-3443-A667-8BD49558D4B4}"/>
              </a:ext>
            </a:extLst>
          </p:cNvPr>
          <p:cNvSpPr txBox="1"/>
          <p:nvPr/>
        </p:nvSpPr>
        <p:spPr>
          <a:xfrm>
            <a:off x="8704332" y="3524912"/>
            <a:ext cx="218201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i="1" dirty="0">
                <a:latin typeface="Arial" panose="020B0604020202020204" pitchFamily="34" charset="0"/>
                <a:cs typeface="Arial" panose="020B0604020202020204" pitchFamily="34" charset="0"/>
              </a:rPr>
              <a:t>10°C pre-treatment</a:t>
            </a:r>
          </a:p>
        </p:txBody>
      </p:sp>
    </p:spTree>
    <p:extLst>
      <p:ext uri="{BB962C8B-B14F-4D97-AF65-F5344CB8AC3E}">
        <p14:creationId xmlns:p14="http://schemas.microsoft.com/office/powerpoint/2010/main" val="22824869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Group 13">
            <a:extLst>
              <a:ext uri="{FF2B5EF4-FFF2-40B4-BE49-F238E27FC236}">
                <a16:creationId xmlns:a16="http://schemas.microsoft.com/office/drawing/2014/main" id="{5A7BDA33-5780-214B-9DFF-BA1B62F206DC}"/>
              </a:ext>
            </a:extLst>
          </p:cNvPr>
          <p:cNvGrpSpPr/>
          <p:nvPr/>
        </p:nvGrpSpPr>
        <p:grpSpPr>
          <a:xfrm>
            <a:off x="2139755" y="3093300"/>
            <a:ext cx="7559068" cy="5901297"/>
            <a:chOff x="2139755" y="3093300"/>
            <a:chExt cx="7559068" cy="590129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F81B6F89-748E-2B4D-9BF2-B6B939BDC6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10513" r="4862"/>
            <a:stretch/>
          </p:blipFill>
          <p:spPr>
            <a:xfrm>
              <a:off x="2139755" y="4154634"/>
              <a:ext cx="2718575" cy="3693566"/>
            </a:xfrm>
            <a:prstGeom prst="rect">
              <a:avLst/>
            </a:prstGeom>
          </p:spPr>
        </p:pic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39EF08A3-F873-8543-94B3-48D4F2EA8E17}"/>
                </a:ext>
              </a:extLst>
            </p:cNvPr>
            <p:cNvGrpSpPr/>
            <p:nvPr/>
          </p:nvGrpSpPr>
          <p:grpSpPr>
            <a:xfrm>
              <a:off x="4066811" y="3357629"/>
              <a:ext cx="5632012" cy="5636968"/>
              <a:chOff x="999519" y="706018"/>
              <a:chExt cx="5632012" cy="5636968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B6B1728D-FFF4-6C40-879E-A69649DDB230}"/>
                  </a:ext>
                </a:extLst>
              </p:cNvPr>
              <p:cNvGrpSpPr/>
              <p:nvPr/>
            </p:nvGrpSpPr>
            <p:grpSpPr>
              <a:xfrm>
                <a:off x="999519" y="706018"/>
                <a:ext cx="5632012" cy="4049811"/>
                <a:chOff x="999519" y="706018"/>
                <a:chExt cx="5632012" cy="4049811"/>
              </a:xfrm>
            </p:grpSpPr>
            <p:sp>
              <p:nvSpPr>
                <p:cNvPr id="68" name="TextBox 67">
                  <a:extLst>
                    <a:ext uri="{FF2B5EF4-FFF2-40B4-BE49-F238E27FC236}">
                      <a16:creationId xmlns:a16="http://schemas.microsoft.com/office/drawing/2014/main" id="{9F54C32D-3A5D-014E-8F8E-53ED11222DB1}"/>
                    </a:ext>
                  </a:extLst>
                </p:cNvPr>
                <p:cNvSpPr txBox="1"/>
                <p:nvPr/>
              </p:nvSpPr>
              <p:spPr>
                <a:xfrm>
                  <a:off x="5935650" y="2597075"/>
                  <a:ext cx="20459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3</a:t>
                  </a:r>
                </a:p>
              </p:txBody>
            </p:sp>
            <p:sp>
              <p:nvSpPr>
                <p:cNvPr id="69" name="TextBox 68">
                  <a:extLst>
                    <a:ext uri="{FF2B5EF4-FFF2-40B4-BE49-F238E27FC236}">
                      <a16:creationId xmlns:a16="http://schemas.microsoft.com/office/drawing/2014/main" id="{E8EBE3AB-5F3C-DC47-8DA6-3BDFA7BDCEEE}"/>
                    </a:ext>
                  </a:extLst>
                </p:cNvPr>
                <p:cNvSpPr txBox="1"/>
                <p:nvPr/>
              </p:nvSpPr>
              <p:spPr>
                <a:xfrm>
                  <a:off x="5931456" y="4286366"/>
                  <a:ext cx="20459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0</a:t>
                  </a:r>
                </a:p>
              </p:txBody>
            </p:sp>
            <p:sp>
              <p:nvSpPr>
                <p:cNvPr id="70" name="TextBox 69">
                  <a:extLst>
                    <a:ext uri="{FF2B5EF4-FFF2-40B4-BE49-F238E27FC236}">
                      <a16:creationId xmlns:a16="http://schemas.microsoft.com/office/drawing/2014/main" id="{9537F0D8-F150-0240-A082-8EF19382B505}"/>
                    </a:ext>
                  </a:extLst>
                </p:cNvPr>
                <p:cNvSpPr txBox="1"/>
                <p:nvPr/>
              </p:nvSpPr>
              <p:spPr>
                <a:xfrm>
                  <a:off x="5766317" y="4478830"/>
                  <a:ext cx="20459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</a:t>
                  </a:r>
                </a:p>
              </p:txBody>
            </p:sp>
            <p:sp>
              <p:nvSpPr>
                <p:cNvPr id="71" name="TextBox 70">
                  <a:extLst>
                    <a:ext uri="{FF2B5EF4-FFF2-40B4-BE49-F238E27FC236}">
                      <a16:creationId xmlns:a16="http://schemas.microsoft.com/office/drawing/2014/main" id="{EC1F14F7-B3E2-504C-93F4-DB47E7EA0D02}"/>
                    </a:ext>
                  </a:extLst>
                </p:cNvPr>
                <p:cNvSpPr txBox="1"/>
                <p:nvPr/>
              </p:nvSpPr>
              <p:spPr>
                <a:xfrm>
                  <a:off x="5938248" y="1703710"/>
                  <a:ext cx="20459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4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8257BF25-DFBE-FD45-9EB2-E2CB51FAF912}"/>
                    </a:ext>
                  </a:extLst>
                </p:cNvPr>
                <p:cNvSpPr txBox="1"/>
                <p:nvPr/>
              </p:nvSpPr>
              <p:spPr>
                <a:xfrm>
                  <a:off x="5935649" y="3379368"/>
                  <a:ext cx="20459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</a:t>
                  </a:r>
                </a:p>
              </p:txBody>
            </p:sp>
            <p:sp>
              <p:nvSpPr>
                <p:cNvPr id="18" name="TextBox 17">
                  <a:extLst>
                    <a:ext uri="{FF2B5EF4-FFF2-40B4-BE49-F238E27FC236}">
                      <a16:creationId xmlns:a16="http://schemas.microsoft.com/office/drawing/2014/main" id="{8EDBE230-F129-A84C-8C61-3903BF269631}"/>
                    </a:ext>
                  </a:extLst>
                </p:cNvPr>
                <p:cNvSpPr txBox="1"/>
                <p:nvPr/>
              </p:nvSpPr>
              <p:spPr>
                <a:xfrm>
                  <a:off x="5935648" y="3598135"/>
                  <a:ext cx="204599" cy="276999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1200" dirty="0">
                      <a:solidFill>
                        <a:schemeClr val="bg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</a:t>
                  </a:r>
                </a:p>
              </p:txBody>
            </p:sp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12E30B75-D9A7-2B4B-B01D-62E62A6FE69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b="88544"/>
                <a:stretch/>
              </p:blipFill>
              <p:spPr>
                <a:xfrm>
                  <a:off x="999519" y="706018"/>
                  <a:ext cx="5632012" cy="506927"/>
                </a:xfrm>
                <a:prstGeom prst="rect">
                  <a:avLst/>
                </a:prstGeom>
              </p:spPr>
            </p:pic>
          </p:grpSp>
          <p:pic>
            <p:nvPicPr>
              <p:cNvPr id="6" name="Picture 5">
                <a:extLst>
                  <a:ext uri="{FF2B5EF4-FFF2-40B4-BE49-F238E27FC236}">
                    <a16:creationId xmlns:a16="http://schemas.microsoft.com/office/drawing/2014/main" id="{09D65C3F-8D88-9C45-B0CC-8D6B61DDAAB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52896" t="19944" b="47597"/>
              <a:stretch/>
            </p:blipFill>
            <p:spPr>
              <a:xfrm>
                <a:off x="2810841" y="5201091"/>
                <a:ext cx="2374923" cy="1141895"/>
              </a:xfrm>
              <a:prstGeom prst="rect">
                <a:avLst/>
              </a:prstGeom>
            </p:spPr>
          </p:pic>
        </p:grpSp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1D7C4C77-9515-5741-8F7D-D37F5B0ADDB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62171" t="16225" r="1599" b="57018"/>
            <a:stretch/>
          </p:blipFill>
          <p:spPr>
            <a:xfrm>
              <a:off x="2910772" y="7824150"/>
              <a:ext cx="1725448" cy="1111170"/>
            </a:xfrm>
            <a:prstGeom prst="rect">
              <a:avLst/>
            </a:prstGeom>
          </p:spPr>
        </p:pic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8B9E8360-CD0F-244D-9099-A123F7357A16}"/>
                </a:ext>
              </a:extLst>
            </p:cNvPr>
            <p:cNvSpPr/>
            <p:nvPr/>
          </p:nvSpPr>
          <p:spPr>
            <a:xfrm rot="5400000">
              <a:off x="3583263" y="3174943"/>
              <a:ext cx="59474" cy="1989287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EE199CFE-D7CA-F14D-8F08-4C725AFFDA9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0784" r="41450" b="88508"/>
            <a:stretch/>
          </p:blipFill>
          <p:spPr>
            <a:xfrm>
              <a:off x="2545607" y="3468061"/>
              <a:ext cx="2219858" cy="465691"/>
            </a:xfrm>
            <a:prstGeom prst="rect">
              <a:avLst/>
            </a:prstGeom>
          </p:spPr>
        </p:pic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39373A63-9493-9440-BEA4-C0CF6EE097DB}"/>
                </a:ext>
              </a:extLst>
            </p:cNvPr>
            <p:cNvSpPr txBox="1"/>
            <p:nvPr/>
          </p:nvSpPr>
          <p:spPr>
            <a:xfrm>
              <a:off x="4765465" y="3093300"/>
              <a:ext cx="180608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6°C Pre-Treatment</a:t>
              </a:r>
            </a:p>
          </p:txBody>
        </p:sp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6BEFBEFB-3050-F341-B680-AA0BAB9D2B1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7726" t="3334" r="8589"/>
            <a:stretch/>
          </p:blipFill>
          <p:spPr>
            <a:xfrm>
              <a:off x="7080239" y="3862799"/>
              <a:ext cx="2105564" cy="3989903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000F1FE9-1571-4E40-AF6F-BBB103E7F66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8353" t="3334" r="8205"/>
            <a:stretch/>
          </p:blipFill>
          <p:spPr>
            <a:xfrm>
              <a:off x="4831082" y="3862799"/>
              <a:ext cx="2098622" cy="398990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1376876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3CC0DF3A-D04D-6D41-8708-E293333776F6}"/>
              </a:ext>
            </a:extLst>
          </p:cNvPr>
          <p:cNvGrpSpPr/>
          <p:nvPr/>
        </p:nvGrpSpPr>
        <p:grpSpPr>
          <a:xfrm>
            <a:off x="2170185" y="3093300"/>
            <a:ext cx="7657229" cy="5901297"/>
            <a:chOff x="2170185" y="3093300"/>
            <a:chExt cx="7657229" cy="5901297"/>
          </a:xfrm>
        </p:grpSpPr>
        <p:grpSp>
          <p:nvGrpSpPr>
            <p:cNvPr id="16" name="Group 15">
              <a:extLst>
                <a:ext uri="{FF2B5EF4-FFF2-40B4-BE49-F238E27FC236}">
                  <a16:creationId xmlns:a16="http://schemas.microsoft.com/office/drawing/2014/main" id="{76936641-8158-EE42-8FA0-B099F8D7CCC9}"/>
                </a:ext>
              </a:extLst>
            </p:cNvPr>
            <p:cNvGrpSpPr/>
            <p:nvPr/>
          </p:nvGrpSpPr>
          <p:grpSpPr>
            <a:xfrm>
              <a:off x="2170185" y="3357629"/>
              <a:ext cx="7657229" cy="5636968"/>
              <a:chOff x="2170185" y="3357629"/>
              <a:chExt cx="7657229" cy="5636968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E6A1535F-F0C8-164A-83F7-B5F30EDCCDC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8875" r="9207"/>
              <a:stretch/>
            </p:blipFill>
            <p:spPr>
              <a:xfrm>
                <a:off x="7214209" y="3682362"/>
                <a:ext cx="2055078" cy="4127500"/>
              </a:xfrm>
              <a:prstGeom prst="rect">
                <a:avLst/>
              </a:prstGeom>
            </p:spPr>
          </p:pic>
          <p:grpSp>
            <p:nvGrpSpPr>
              <p:cNvPr id="12" name="Group 11">
                <a:extLst>
                  <a:ext uri="{FF2B5EF4-FFF2-40B4-BE49-F238E27FC236}">
                    <a16:creationId xmlns:a16="http://schemas.microsoft.com/office/drawing/2014/main" id="{02A41E98-CE46-0749-8918-7646406B871B}"/>
                  </a:ext>
                </a:extLst>
              </p:cNvPr>
              <p:cNvGrpSpPr/>
              <p:nvPr/>
            </p:nvGrpSpPr>
            <p:grpSpPr>
              <a:xfrm>
                <a:off x="2170185" y="3357629"/>
                <a:ext cx="7657229" cy="5636968"/>
                <a:chOff x="2170185" y="705710"/>
                <a:chExt cx="7657229" cy="5636968"/>
              </a:xfrm>
            </p:grpSpPr>
            <p:grpSp>
              <p:nvGrpSpPr>
                <p:cNvPr id="7" name="Group 6">
                  <a:extLst>
                    <a:ext uri="{FF2B5EF4-FFF2-40B4-BE49-F238E27FC236}">
                      <a16:creationId xmlns:a16="http://schemas.microsoft.com/office/drawing/2014/main" id="{39EF08A3-F873-8543-94B3-48D4F2EA8E17}"/>
                    </a:ext>
                  </a:extLst>
                </p:cNvPr>
                <p:cNvGrpSpPr/>
                <p:nvPr/>
              </p:nvGrpSpPr>
              <p:grpSpPr>
                <a:xfrm>
                  <a:off x="4195402" y="705710"/>
                  <a:ext cx="5632012" cy="5636968"/>
                  <a:chOff x="1128111" y="706018"/>
                  <a:chExt cx="5632012" cy="5636968"/>
                </a:xfrm>
              </p:grpSpPr>
              <p:grpSp>
                <p:nvGrpSpPr>
                  <p:cNvPr id="5" name="Group 4">
                    <a:extLst>
                      <a:ext uri="{FF2B5EF4-FFF2-40B4-BE49-F238E27FC236}">
                        <a16:creationId xmlns:a16="http://schemas.microsoft.com/office/drawing/2014/main" id="{B6B1728D-FFF4-6C40-879E-A69649DDB230}"/>
                      </a:ext>
                    </a:extLst>
                  </p:cNvPr>
                  <p:cNvGrpSpPr/>
                  <p:nvPr/>
                </p:nvGrpSpPr>
                <p:grpSpPr>
                  <a:xfrm>
                    <a:off x="1128111" y="706018"/>
                    <a:ext cx="5632012" cy="4049811"/>
                    <a:chOff x="1128111" y="706018"/>
                    <a:chExt cx="5632012" cy="4049811"/>
                  </a:xfrm>
                </p:grpSpPr>
                <p:sp>
                  <p:nvSpPr>
                    <p:cNvPr id="68" name="TextBox 67">
                      <a:extLst>
                        <a:ext uri="{FF2B5EF4-FFF2-40B4-BE49-F238E27FC236}">
                          <a16:creationId xmlns:a16="http://schemas.microsoft.com/office/drawing/2014/main" id="{9F54C32D-3A5D-014E-8F8E-53ED11222DB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38247" y="2974176"/>
                      <a:ext cx="20459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</a:t>
                      </a:r>
                    </a:p>
                  </p:txBody>
                </p:sp>
                <p:sp>
                  <p:nvSpPr>
                    <p:cNvPr id="69" name="TextBox 68">
                      <a:extLst>
                        <a:ext uri="{FF2B5EF4-FFF2-40B4-BE49-F238E27FC236}">
                          <a16:creationId xmlns:a16="http://schemas.microsoft.com/office/drawing/2014/main" id="{E8EBE3AB-5F3C-DC47-8DA6-3BDFA7BDCEEE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31456" y="4286366"/>
                      <a:ext cx="20459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</a:p>
                  </p:txBody>
                </p:sp>
                <p:sp>
                  <p:nvSpPr>
                    <p:cNvPr id="70" name="TextBox 69">
                      <a:extLst>
                        <a:ext uri="{FF2B5EF4-FFF2-40B4-BE49-F238E27FC236}">
                          <a16:creationId xmlns:a16="http://schemas.microsoft.com/office/drawing/2014/main" id="{9537F0D8-F150-0240-A082-8EF19382B505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766317" y="4478830"/>
                      <a:ext cx="20459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p:txBody>
                </p:sp>
                <p:sp>
                  <p:nvSpPr>
                    <p:cNvPr id="71" name="TextBox 70">
                      <a:extLst>
                        <a:ext uri="{FF2B5EF4-FFF2-40B4-BE49-F238E27FC236}">
                          <a16:creationId xmlns:a16="http://schemas.microsoft.com/office/drawing/2014/main" id="{EC1F14F7-B3E2-504C-93F4-DB47E7EA0D0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31455" y="1986155"/>
                      <a:ext cx="20459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</a:p>
                  </p:txBody>
                </p:sp>
                <p:sp>
                  <p:nvSpPr>
                    <p:cNvPr id="17" name="TextBox 16">
                      <a:extLst>
                        <a:ext uri="{FF2B5EF4-FFF2-40B4-BE49-F238E27FC236}">
                          <a16:creationId xmlns:a16="http://schemas.microsoft.com/office/drawing/2014/main" id="{8257BF25-DFBE-FD45-9EB2-E2CB51FAF912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35649" y="3298345"/>
                      <a:ext cx="20459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</a:p>
                  </p:txBody>
                </p:sp>
                <p:sp>
                  <p:nvSpPr>
                    <p:cNvPr id="18" name="TextBox 17">
                      <a:extLst>
                        <a:ext uri="{FF2B5EF4-FFF2-40B4-BE49-F238E27FC236}">
                          <a16:creationId xmlns:a16="http://schemas.microsoft.com/office/drawing/2014/main" id="{8EDBE230-F129-A84C-8C61-3903BF269631}"/>
                        </a:ext>
                      </a:extLst>
                    </p:cNvPr>
                    <p:cNvSpPr txBox="1"/>
                    <p:nvPr/>
                  </p:nvSpPr>
                  <p:spPr>
                    <a:xfrm>
                      <a:off x="5935648" y="3598135"/>
                      <a:ext cx="204599" cy="276999"/>
                    </a:xfrm>
                    <a:prstGeom prst="rect">
                      <a:avLst/>
                    </a:prstGeom>
                    <a:noFill/>
                  </p:spPr>
                  <p:txBody>
                    <a:bodyPr wrap="square" rtlCol="0">
                      <a:spAutoFit/>
                    </a:bodyPr>
                    <a:lstStyle/>
                    <a:p>
                      <a:r>
                        <a:rPr lang="en-US" sz="1200" dirty="0">
                          <a:solidFill>
                            <a:schemeClr val="bg1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</a:p>
                  </p:txBody>
                </p:sp>
                <p:pic>
                  <p:nvPicPr>
                    <p:cNvPr id="4" name="Picture 3">
                      <a:extLst>
                        <a:ext uri="{FF2B5EF4-FFF2-40B4-BE49-F238E27FC236}">
                          <a16:creationId xmlns:a16="http://schemas.microsoft.com/office/drawing/2014/main" id="{12E30B75-D9A7-2B4B-B01D-62E62A6FE69E}"/>
                        </a:ext>
                      </a:extLst>
                    </p:cNvPr>
                    <p:cNvPicPr>
                      <a:picLocks noChangeAspect="1"/>
                    </p:cNvPicPr>
                    <p:nvPr/>
                  </p:nvPicPr>
                  <p:blipFill rotWithShape="1">
                    <a:blip r:embed="rId4"/>
                    <a:srcRect b="88544"/>
                    <a:stretch/>
                  </p:blipFill>
                  <p:spPr>
                    <a:xfrm>
                      <a:off x="1128111" y="706018"/>
                      <a:ext cx="5632012" cy="506927"/>
                    </a:xfrm>
                    <a:prstGeom prst="rect">
                      <a:avLst/>
                    </a:prstGeom>
                  </p:spPr>
                </p:pic>
              </p:grpSp>
              <p:pic>
                <p:nvPicPr>
                  <p:cNvPr id="6" name="Picture 5">
                    <a:extLst>
                      <a:ext uri="{FF2B5EF4-FFF2-40B4-BE49-F238E27FC236}">
                        <a16:creationId xmlns:a16="http://schemas.microsoft.com/office/drawing/2014/main" id="{09D65C3F-8D88-9C45-B0CC-8D6B61DDAAB6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/>
                  <a:srcRect l="52896" t="19944" b="47597"/>
                  <a:stretch/>
                </p:blipFill>
                <p:spPr>
                  <a:xfrm>
                    <a:off x="2753689" y="5201091"/>
                    <a:ext cx="2374923" cy="1141895"/>
                  </a:xfrm>
                  <a:prstGeom prst="rect">
                    <a:avLst/>
                  </a:prstGeom>
                </p:spPr>
              </p:pic>
            </p:grpSp>
            <p:pic>
              <p:nvPicPr>
                <p:cNvPr id="32" name="Picture 31">
                  <a:extLst>
                    <a:ext uri="{FF2B5EF4-FFF2-40B4-BE49-F238E27FC236}">
                      <a16:creationId xmlns:a16="http://schemas.microsoft.com/office/drawing/2014/main" id="{1D7C4C77-9515-5741-8F7D-D37F5B0ADDB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6"/>
                <a:srcRect l="62171" t="16225" r="1599" b="57018"/>
                <a:stretch/>
              </p:blipFill>
              <p:spPr>
                <a:xfrm>
                  <a:off x="2882195" y="5157943"/>
                  <a:ext cx="1725448" cy="1111170"/>
                </a:xfrm>
                <a:prstGeom prst="rect">
                  <a:avLst/>
                </a:prstGeom>
              </p:spPr>
            </p:pic>
            <p:sp>
              <p:nvSpPr>
                <p:cNvPr id="33" name="Rectangle 32">
                  <a:extLst>
                    <a:ext uri="{FF2B5EF4-FFF2-40B4-BE49-F238E27FC236}">
                      <a16:creationId xmlns:a16="http://schemas.microsoft.com/office/drawing/2014/main" id="{8B9E8360-CD0F-244D-9099-A123F7357A16}"/>
                    </a:ext>
                  </a:extLst>
                </p:cNvPr>
                <p:cNvSpPr/>
                <p:nvPr/>
              </p:nvSpPr>
              <p:spPr>
                <a:xfrm rot="5400000">
                  <a:off x="3583262" y="523024"/>
                  <a:ext cx="59474" cy="1989287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2E2B4F79-0AE6-0D4C-B5F6-D03CDDAB8171}"/>
                    </a:ext>
                  </a:extLst>
                </p:cNvPr>
                <p:cNvSpPr/>
                <p:nvPr/>
              </p:nvSpPr>
              <p:spPr>
                <a:xfrm rot="5400000">
                  <a:off x="3500509" y="265062"/>
                  <a:ext cx="351199" cy="2115508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en-US"/>
                </a:p>
              </p:txBody>
            </p:sp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AE5F14A1-5B20-C845-A8C0-26C9099F1101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7"/>
                <a:srcRect b="89335"/>
                <a:stretch/>
              </p:blipFill>
              <p:spPr>
                <a:xfrm>
                  <a:off x="2170185" y="811729"/>
                  <a:ext cx="2857500" cy="440208"/>
                </a:xfrm>
                <a:prstGeom prst="rect">
                  <a:avLst/>
                </a:prstGeom>
              </p:spPr>
            </p:pic>
          </p:grpSp>
          <p:pic>
            <p:nvPicPr>
              <p:cNvPr id="13" name="Picture 12">
                <a:extLst>
                  <a:ext uri="{FF2B5EF4-FFF2-40B4-BE49-F238E27FC236}">
                    <a16:creationId xmlns:a16="http://schemas.microsoft.com/office/drawing/2014/main" id="{0FCDCA19-AF26-FB4B-A0A8-4A61C007F3CA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18015" t="3119" r="7951" b="1295"/>
              <a:stretch/>
            </p:blipFill>
            <p:spPr>
              <a:xfrm>
                <a:off x="4987064" y="3811109"/>
                <a:ext cx="2115509" cy="3945306"/>
              </a:xfrm>
              <a:prstGeom prst="rect">
                <a:avLst/>
              </a:prstGeom>
            </p:spPr>
          </p:pic>
          <p:pic>
            <p:nvPicPr>
              <p:cNvPr id="15" name="Picture 14">
                <a:extLst>
                  <a:ext uri="{FF2B5EF4-FFF2-40B4-BE49-F238E27FC236}">
                    <a16:creationId xmlns:a16="http://schemas.microsoft.com/office/drawing/2014/main" id="{20C19E7E-D15E-CB4D-BE95-13AD3CAB414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t="10985" r="7969"/>
              <a:stretch/>
            </p:blipFill>
            <p:spPr>
              <a:xfrm>
                <a:off x="2198266" y="4124859"/>
                <a:ext cx="2629783" cy="3674086"/>
              </a:xfrm>
              <a:prstGeom prst="rect">
                <a:avLst/>
              </a:prstGeom>
            </p:spPr>
          </p:pic>
        </p:grp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129DFC73-BEB1-B24A-BB8D-7BADEE720B40}"/>
                </a:ext>
              </a:extLst>
            </p:cNvPr>
            <p:cNvSpPr txBox="1"/>
            <p:nvPr/>
          </p:nvSpPr>
          <p:spPr>
            <a:xfrm>
              <a:off x="4765465" y="3093300"/>
              <a:ext cx="183926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i="1" dirty="0">
                  <a:latin typeface="Arial" panose="020B0604020202020204" pitchFamily="34" charset="0"/>
                  <a:cs typeface="Arial" panose="020B0604020202020204" pitchFamily="34" charset="0"/>
                </a:rPr>
                <a:t>10°C Pre-Treatment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0786968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https://lh5.googleusercontent.com/fxCwqO9rf2ap_ErOieWzQu5C29879Anz_-5pKNcWIx1HMaWhuNlLIWo7FYLTdm-N4crhYYbcJDZBXvtyy_RX46OGsyEXHYIb_yX4E3VARAbkTGcwguxF_nVdjs-xyvACPYgBSSmX">
            <a:extLst>
              <a:ext uri="{FF2B5EF4-FFF2-40B4-BE49-F238E27FC236}">
                <a16:creationId xmlns:a16="http://schemas.microsoft.com/office/drawing/2014/main" id="{109A1DD3-52E1-8146-ACC7-C03D11A3F9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3600" y="3744119"/>
            <a:ext cx="7924800" cy="4673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99877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FAA0B94-1578-6F4B-863B-3C6EDC7CEE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49623" y="3685770"/>
            <a:ext cx="6413459" cy="4790299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17AE8AE8-E797-584E-B94E-814EC5AE67E0}"/>
              </a:ext>
            </a:extLst>
          </p:cNvPr>
          <p:cNvSpPr txBox="1"/>
          <p:nvPr/>
        </p:nvSpPr>
        <p:spPr>
          <a:xfrm>
            <a:off x="6286501" y="4328320"/>
            <a:ext cx="47902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Good example of spatial hermaphroditism (my term)</a:t>
            </a:r>
          </a:p>
          <a:p>
            <a:r>
              <a:rPr lang="en-US" dirty="0"/>
              <a:t>Saw this often particularly with male gametes closer to surface</a:t>
            </a:r>
          </a:p>
        </p:txBody>
      </p:sp>
    </p:spTree>
    <p:extLst>
      <p:ext uri="{BB962C8B-B14F-4D97-AF65-F5344CB8AC3E}">
        <p14:creationId xmlns:p14="http://schemas.microsoft.com/office/powerpoint/2010/main" val="21902478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10592</TotalTime>
  <Words>217</Words>
  <Application>Microsoft Macintosh PowerPoint</Application>
  <PresentationFormat>Custom</PresentationFormat>
  <Paragraphs>70</Paragraphs>
  <Slides>14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42</cp:revision>
  <dcterms:created xsi:type="dcterms:W3CDTF">2019-01-14T19:48:13Z</dcterms:created>
  <dcterms:modified xsi:type="dcterms:W3CDTF">2019-01-29T05:56:20Z</dcterms:modified>
</cp:coreProperties>
</file>